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63" r:id="rId3"/>
    <p:sldId id="264" r:id="rId4"/>
    <p:sldId id="265" r:id="rId5"/>
    <p:sldId id="262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8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Armazenamento </a:t>
            </a:r>
            <a:r>
              <a:rPr lang="pt-BR" dirty="0" smtClean="0"/>
              <a:t>linear</a:t>
            </a:r>
          </a:p>
          <a:p>
            <a:r>
              <a:rPr lang="pt-BR" dirty="0" smtClean="0"/>
              <a:t>Semelhante a vetores (</a:t>
            </a:r>
            <a:r>
              <a:rPr lang="pt-BR" i="1" dirty="0" err="1" smtClean="0"/>
              <a:t>arrays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MAS, sem armazenamento contíguo</a:t>
            </a:r>
          </a:p>
          <a:p>
            <a:pPr lvl="1"/>
            <a:r>
              <a:rPr lang="pt-BR" dirty="0" smtClean="0"/>
              <a:t>Ligados por ponteiros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2123728" y="4176208"/>
            <a:ext cx="4680000" cy="104183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2123728" y="5434071"/>
            <a:ext cx="4680000" cy="9594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3564609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Comparação </a:t>
            </a:r>
            <a:r>
              <a:rPr lang="pt-BR" dirty="0" smtClean="0"/>
              <a:t>com vetores </a:t>
            </a:r>
            <a:r>
              <a:rPr lang="pt-BR" dirty="0"/>
              <a:t>(</a:t>
            </a:r>
            <a:r>
              <a:rPr lang="pt-BR" i="1" dirty="0" err="1"/>
              <a:t>arrays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Vetores </a:t>
            </a:r>
            <a:r>
              <a:rPr lang="pt-BR" dirty="0"/>
              <a:t>(</a:t>
            </a:r>
            <a:r>
              <a:rPr lang="pt-BR" i="1" dirty="0" err="1"/>
              <a:t>arrays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Tamanho fixo</a:t>
            </a:r>
          </a:p>
          <a:p>
            <a:pPr lvl="2"/>
            <a:r>
              <a:rPr lang="pt-BR" dirty="0" smtClean="0"/>
              <a:t>Inserção e remoção de elemento é cara</a:t>
            </a:r>
          </a:p>
          <a:p>
            <a:pPr lvl="2"/>
            <a:r>
              <a:rPr lang="pt-BR" dirty="0" smtClean="0"/>
              <a:t>Acesso aleatório garantido</a:t>
            </a:r>
          </a:p>
          <a:p>
            <a:pPr lvl="1"/>
            <a:r>
              <a:rPr lang="pt-BR" dirty="0" smtClean="0"/>
              <a:t>Listas</a:t>
            </a:r>
          </a:p>
          <a:p>
            <a:pPr lvl="2"/>
            <a:r>
              <a:rPr lang="pt-BR" dirty="0" smtClean="0"/>
              <a:t>Tamanho dinâmico</a:t>
            </a:r>
          </a:p>
          <a:p>
            <a:pPr lvl="2"/>
            <a:r>
              <a:rPr lang="pt-BR" dirty="0" smtClean="0"/>
              <a:t>Inserção e remoção fáceis</a:t>
            </a:r>
          </a:p>
          <a:p>
            <a:pPr lvl="2"/>
            <a:r>
              <a:rPr lang="pt-BR" dirty="0" smtClean="0"/>
              <a:t>Acesso aleatório não </a:t>
            </a:r>
            <a:r>
              <a:rPr lang="pt-BR" dirty="0" smtClean="0"/>
              <a:t>permitido</a:t>
            </a:r>
          </a:p>
        </p:txBody>
      </p:sp>
    </p:spTree>
    <p:extLst>
      <p:ext uri="{BB962C8B-B14F-4D97-AF65-F5344CB8AC3E}">
        <p14:creationId xmlns:p14="http://schemas.microsoft.com/office/powerpoint/2010/main" val="208586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Índices</a:t>
            </a:r>
            <a:endParaRPr lang="pt-BR" dirty="0" smtClean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</a:p>
          <a:p>
            <a:pPr lvl="2"/>
            <a:r>
              <a:rPr lang="pt-BR" dirty="0" smtClean="0"/>
              <a:t>Início da lista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Tail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Fim da lista</a:t>
            </a:r>
          </a:p>
          <a:p>
            <a:pPr lvl="2"/>
            <a:r>
              <a:rPr lang="pt-BR" dirty="0" smtClean="0"/>
              <a:t>Opcional</a:t>
            </a:r>
          </a:p>
          <a:p>
            <a:pPr lvl="1"/>
            <a:r>
              <a:rPr lang="pt-BR" dirty="0" smtClean="0"/>
              <a:t>Operações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search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remove()</a:t>
            </a:r>
            <a:r>
              <a:rPr lang="pt-BR" dirty="0" smtClean="0"/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traverse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r>
              <a:rPr lang="pt-BR" dirty="0" smtClean="0"/>
              <a:t>Buscar, Inserir, Remover e Percorrer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4338152" y="2218047"/>
            <a:ext cx="4427896" cy="985738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307723" y="3379145"/>
            <a:ext cx="4458325" cy="913951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1183963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Implementação</a:t>
            </a:r>
          </a:p>
          <a:p>
            <a:pPr lvl="1"/>
            <a:r>
              <a:rPr lang="pt-BR" dirty="0" smtClean="0"/>
              <a:t>Normalmente implementadas com ponteiros</a:t>
            </a:r>
          </a:p>
          <a:p>
            <a:pPr lvl="2"/>
            <a:r>
              <a:rPr lang="pt-BR" dirty="0" smtClean="0"/>
              <a:t>Abstração natural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next</a:t>
            </a:r>
            <a:r>
              <a:rPr lang="pt-BR" dirty="0" smtClean="0"/>
              <a:t> (próximo)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pt-BR" dirty="0" smtClean="0"/>
              <a:t> (anterior)</a:t>
            </a:r>
          </a:p>
          <a:p>
            <a:pPr lvl="1"/>
            <a:r>
              <a:rPr lang="pt-BR" dirty="0" smtClean="0"/>
              <a:t>Podem ser implementadas com vetores/matrizes</a:t>
            </a:r>
          </a:p>
          <a:p>
            <a:pPr lvl="1"/>
            <a:r>
              <a:rPr lang="pt-BR" dirty="0" smtClean="0"/>
              <a:t>Uma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dirty="0" smtClean="0"/>
              <a:t> conterá os dados e os ponteiros</a:t>
            </a:r>
          </a:p>
          <a:p>
            <a:pPr lvl="2"/>
            <a:r>
              <a:rPr lang="pt-BR" dirty="0" smtClean="0"/>
              <a:t>Dados</a:t>
            </a:r>
          </a:p>
          <a:p>
            <a:pPr lvl="2"/>
            <a:r>
              <a:rPr lang="pt-BR" dirty="0" smtClean="0"/>
              <a:t>Ponteiro para </a:t>
            </a:r>
            <a:r>
              <a:rPr lang="pt-BR" b="1" dirty="0" smtClean="0"/>
              <a:t>próximo</a:t>
            </a:r>
            <a:r>
              <a:rPr lang="pt-BR" dirty="0" smtClean="0"/>
              <a:t> bloco</a:t>
            </a:r>
          </a:p>
          <a:p>
            <a:pPr lvl="2"/>
            <a:r>
              <a:rPr lang="pt-BR" dirty="0" smtClean="0"/>
              <a:t>Ponteiro para bloco </a:t>
            </a:r>
            <a:r>
              <a:rPr lang="pt-BR" b="1" dirty="0" smtClean="0"/>
              <a:t>anterior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 simplesmente encadeada</a:t>
            </a:r>
          </a:p>
          <a:p>
            <a:pPr marL="365760" lvl="1" indent="0">
              <a:buNone/>
            </a:pP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valor;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proximo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365760" lvl="1" indent="0">
              <a:buNone/>
            </a:pP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*lista;</a:t>
            </a:r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inicio_lista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97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 simplesmente encadeada</a:t>
            </a:r>
          </a:p>
          <a:p>
            <a:pPr marL="365760" lvl="1" indent="0">
              <a:buNone/>
            </a:pP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primeiro elemento</a:t>
            </a:r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*novo;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novo =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novo-&gt;valor = 1;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novo-&gt;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proximo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NULL;</a:t>
            </a:r>
          </a:p>
          <a:p>
            <a:pPr marL="365760" lvl="1" indent="0">
              <a:buNone/>
            </a:pP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aponta lista para primeiro elemento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lista = novo;</a:t>
            </a:r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Inicio_lista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lista;</a:t>
            </a: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42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 simplesmente encadeada</a:t>
            </a:r>
          </a:p>
          <a:p>
            <a:pPr marL="365760" lvl="1" indent="0">
              <a:buNone/>
            </a:pP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segundo elemento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novo =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novo-&gt;valor = 2;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novo-&gt;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proximo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NULL;</a:t>
            </a:r>
          </a:p>
          <a:p>
            <a:pPr marL="365760" lvl="1" indent="0">
              <a:buNone/>
            </a:pP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insere elemento no final da lista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lista-&gt;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proximo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novo;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lista = novo; // ou lista = lista-&gt;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proximo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2510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 simplesmente encadeada</a:t>
            </a:r>
          </a:p>
          <a:p>
            <a:pPr marL="365760" lvl="1" indent="0">
              <a:buNone/>
            </a:pP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percorre a lista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lista =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inicio_lista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(lista) {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(“%d\n”, lista-&gt;valor);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lista = lista-&gt;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proximo</a:t>
            </a:r>
            <a:r>
              <a:rPr lang="pt-BR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206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405</TotalTime>
  <Words>245</Words>
  <Application>Microsoft Office PowerPoint</Application>
  <PresentationFormat>Apresentação na tela (4:3)</PresentationFormat>
  <Paragraphs>80</Paragraphs>
  <Slides>9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Listas</vt:lpstr>
      <vt:lpstr>Listas</vt:lpstr>
      <vt:lpstr>Estruturas de Dados</vt:lpstr>
      <vt:lpstr>Estruturas de Dados</vt:lpstr>
      <vt:lpstr>Listas</vt:lpstr>
      <vt:lpstr>Listas</vt:lpstr>
      <vt:lpstr>Listas</vt:lpstr>
      <vt:lpstr>Listas</vt:lpstr>
      <vt:lpstr>Listas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88</cp:revision>
  <dcterms:created xsi:type="dcterms:W3CDTF">2010-07-26T15:10:49Z</dcterms:created>
  <dcterms:modified xsi:type="dcterms:W3CDTF">2024-04-01T19:19:59Z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