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29/09/2014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books.google.com.br/books?id=ZVa8AQAAQBAJ&amp;pg=PA8&amp;lpg=PA8&amp;dq=physical+systems+with+block+diagram&amp;source=bl&amp;ots=7glzGvO_yc&amp;sig=66kiEIMAGyoRI23Xd_N1eUDAdmA&amp;hl=pt-BR&amp;sa=X&amp;ei=Q-4SVIrILrTLsATYt4DACg&amp;sqi=2&amp;ved=0CFUQ6AEwDQ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272056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7387" y="4143380"/>
            <a:ext cx="631507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aixaDeTexto 7"/>
          <p:cNvSpPr txBox="1"/>
          <p:nvPr/>
        </p:nvSpPr>
        <p:spPr>
          <a:xfrm>
            <a:off x="3259127" y="1145947"/>
            <a:ext cx="6044090" cy="2354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(A):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Representar, por diagrama de blocos,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de controle de direção de um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drone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propulsionado a jato. O esquemático principal do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é apresentado abaixo.</a:t>
            </a: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Dicas: </a:t>
            </a: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entrada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trajeto desejado</a:t>
            </a: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saída      movimento do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drone</a:t>
            </a: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7997" y="405930"/>
            <a:ext cx="4985903" cy="202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81" y="3661470"/>
            <a:ext cx="9172613" cy="2067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14282" y="285728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u="sng" dirty="0" smtClean="0">
                <a:hlinkClick r:id="rId2"/>
              </a:rPr>
              <a:t>http://books.google.com.br/books?id=ZVa8AQAAQBAJ&amp;</a:t>
            </a:r>
            <a:r>
              <a:rPr lang="pt-BR" sz="1200" u="sng" dirty="0" err="1" smtClean="0">
                <a:hlinkClick r:id="rId2"/>
              </a:rPr>
              <a:t>pg</a:t>
            </a:r>
            <a:r>
              <a:rPr lang="pt-BR" sz="1200" u="sng" dirty="0" smtClean="0">
                <a:hlinkClick r:id="rId2"/>
              </a:rPr>
              <a:t>=PA8&amp;</a:t>
            </a:r>
            <a:r>
              <a:rPr lang="pt-BR" sz="1200" u="sng" dirty="0" err="1" smtClean="0">
                <a:hlinkClick r:id="rId2"/>
              </a:rPr>
              <a:t>lpg</a:t>
            </a:r>
            <a:r>
              <a:rPr lang="pt-BR" sz="1200" u="sng" dirty="0" smtClean="0">
                <a:hlinkClick r:id="rId2"/>
              </a:rPr>
              <a:t>=PA8&amp;</a:t>
            </a:r>
            <a:r>
              <a:rPr lang="pt-BR" sz="1200" u="sng" dirty="0" err="1" smtClean="0">
                <a:hlinkClick r:id="rId2"/>
              </a:rPr>
              <a:t>dq</a:t>
            </a:r>
            <a:r>
              <a:rPr lang="pt-BR" sz="1200" u="sng" dirty="0" smtClean="0">
                <a:hlinkClick r:id="rId2"/>
              </a:rPr>
              <a:t>=</a:t>
            </a:r>
            <a:r>
              <a:rPr lang="pt-BR" sz="1200" u="sng" dirty="0" err="1" smtClean="0">
                <a:hlinkClick r:id="rId2"/>
              </a:rPr>
              <a:t>physical</a:t>
            </a:r>
            <a:r>
              <a:rPr lang="pt-BR" sz="1200" u="sng" dirty="0" smtClean="0">
                <a:hlinkClick r:id="rId2"/>
              </a:rPr>
              <a:t>+systems+</a:t>
            </a:r>
            <a:r>
              <a:rPr lang="pt-BR" sz="1200" u="sng" dirty="0" err="1" smtClean="0">
                <a:hlinkClick r:id="rId2"/>
              </a:rPr>
              <a:t>with</a:t>
            </a:r>
            <a:r>
              <a:rPr lang="pt-BR" sz="1200" u="sng" dirty="0" smtClean="0">
                <a:hlinkClick r:id="rId2"/>
              </a:rPr>
              <a:t>+</a:t>
            </a:r>
            <a:r>
              <a:rPr lang="pt-BR" sz="1200" u="sng" dirty="0" err="1" smtClean="0">
                <a:hlinkClick r:id="rId2"/>
              </a:rPr>
              <a:t>block</a:t>
            </a:r>
            <a:r>
              <a:rPr lang="pt-BR" sz="1200" u="sng" dirty="0" smtClean="0">
                <a:hlinkClick r:id="rId2"/>
              </a:rPr>
              <a:t>+</a:t>
            </a:r>
            <a:r>
              <a:rPr lang="pt-BR" sz="1200" u="sng" dirty="0" err="1" smtClean="0">
                <a:hlinkClick r:id="rId2"/>
              </a:rPr>
              <a:t>diagram&amp;source</a:t>
            </a:r>
            <a:r>
              <a:rPr lang="pt-BR" sz="1200" u="sng" dirty="0" smtClean="0">
                <a:hlinkClick r:id="rId2"/>
              </a:rPr>
              <a:t>=</a:t>
            </a:r>
            <a:r>
              <a:rPr lang="pt-BR" sz="1200" u="sng" dirty="0" err="1" smtClean="0">
                <a:hlinkClick r:id="rId2"/>
              </a:rPr>
              <a:t>bl&amp;ots</a:t>
            </a:r>
            <a:r>
              <a:rPr lang="pt-BR" sz="1200" u="sng" dirty="0" smtClean="0">
                <a:hlinkClick r:id="rId2"/>
              </a:rPr>
              <a:t>=7glzGvO_</a:t>
            </a:r>
            <a:r>
              <a:rPr lang="pt-BR" sz="1200" u="sng" dirty="0" err="1" smtClean="0">
                <a:hlinkClick r:id="rId2"/>
              </a:rPr>
              <a:t>yc&amp;sig</a:t>
            </a:r>
            <a:r>
              <a:rPr lang="pt-BR" sz="1200" u="sng" dirty="0" smtClean="0">
                <a:hlinkClick r:id="rId2"/>
              </a:rPr>
              <a:t>=66kiEIMAGyoRI23Xd_N1eUDAdmA&amp;hl=</a:t>
            </a:r>
            <a:r>
              <a:rPr lang="pt-BR" sz="1200" u="sng" dirty="0" err="1" smtClean="0">
                <a:hlinkClick r:id="rId2"/>
              </a:rPr>
              <a:t>pt-BR&amp;sa</a:t>
            </a:r>
            <a:r>
              <a:rPr lang="pt-BR" sz="1200" u="sng" dirty="0" smtClean="0">
                <a:hlinkClick r:id="rId2"/>
              </a:rPr>
              <a:t>=</a:t>
            </a:r>
            <a:r>
              <a:rPr lang="pt-BR" sz="1200" u="sng" dirty="0" err="1" smtClean="0">
                <a:hlinkClick r:id="rId2"/>
              </a:rPr>
              <a:t>X&amp;ei</a:t>
            </a:r>
            <a:r>
              <a:rPr lang="pt-BR" sz="1200" u="sng" dirty="0" smtClean="0">
                <a:hlinkClick r:id="rId2"/>
              </a:rPr>
              <a:t>=Q-4SVIrILrTLsATYt4DACg&amp;sqi=2&amp;ved=0CFUQ6AEwDQ#v=onepage&amp;q=physical%20systems%20with%20block%20diagram&amp;f=false</a:t>
            </a:r>
            <a:endParaRPr lang="pt-BR" sz="1200" dirty="0"/>
          </a:p>
        </p:txBody>
      </p:sp>
      <p:pic>
        <p:nvPicPr>
          <p:cNvPr id="4" name="Imagem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2615" y="928670"/>
            <a:ext cx="5398770" cy="2321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76425" y="3357562"/>
            <a:ext cx="539115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47</Words>
  <PresentationFormat>Apresentação na tela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13</cp:revision>
  <dcterms:created xsi:type="dcterms:W3CDTF">2014-09-12T13:33:36Z</dcterms:created>
  <dcterms:modified xsi:type="dcterms:W3CDTF">2014-09-29T13:35:44Z</dcterms:modified>
</cp:coreProperties>
</file>