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handoutMasterIdLst>
    <p:handoutMasterId r:id="rId6"/>
  </p:handoutMasterIdLst>
  <p:sldIdLst>
    <p:sldId id="438" r:id="rId2"/>
    <p:sldId id="437" r:id="rId3"/>
    <p:sldId id="445" r:id="rId4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3190" autoAdjust="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REVISÃO TRANSFORMADA DE LAPLACE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85720" y="1785926"/>
            <a:ext cx="880241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ATIVIDADE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(B)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seguinte função de transferência descreve  o posicionamento de um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feixe de laser de uma impressora. O laser é posicionado por um sinal de controle r(t), ou seja,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r(t) representa a posição desejada do feixe.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Determinar a saída y(t) quando r(t) for um degrau unitário;</a:t>
            </a:r>
          </a:p>
          <a:p>
            <a:pPr marL="342900" indent="-342900">
              <a:buAutoNum type="arabicPeriod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Qual o valor final de y(t) (considerando o degrau unitário aplicado).</a:t>
            </a: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105153"/>
            <a:ext cx="34194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1857364"/>
            <a:ext cx="8188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ATIVIDADE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Simplificar o diagrama em blocos a seguir para um diagrama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com 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                       realimentação unitária</a:t>
            </a: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72518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SIMPLIFICAÇÃO DE DIAGRAMA DE BLOCOS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28943"/>
            <a:ext cx="7372350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1857364"/>
            <a:ext cx="7945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ATIVIDADE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(D)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Simplificar o diagrama em blocos a seguir para um único bloco.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72518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SIMPLIFICAÇÃO DE DIAGRAMA DE BLOCOS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857496"/>
            <a:ext cx="5799296" cy="2938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4751</TotalTime>
  <Words>119</Words>
  <Application>Microsoft Office PowerPoint</Application>
  <PresentationFormat>Apresentação na tela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Módulo</vt:lpstr>
      <vt:lpstr>REVISÃO TRANSFORMADA DE LAPLACE  </vt:lpstr>
      <vt:lpstr>SIMPLIFICAÇÃO DE DIAGRAMA DE BLOCOS</vt:lpstr>
      <vt:lpstr>SIMPLIFICAÇÃO DE DIAGRAMA DE BLOCOS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717</cp:revision>
  <dcterms:created xsi:type="dcterms:W3CDTF">2012-12-02T20:53:22Z</dcterms:created>
  <dcterms:modified xsi:type="dcterms:W3CDTF">2014-09-12T14:39:42Z</dcterms:modified>
</cp:coreProperties>
</file>