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handoutMasterIdLst>
    <p:handoutMasterId r:id="rId4"/>
  </p:handoutMasterIdLst>
  <p:sldIdLst>
    <p:sldId id="493" r:id="rId2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1" autoAdjust="0"/>
    <p:restoredTop sz="93190" autoAdjust="0"/>
  </p:normalViewPr>
  <p:slideViewPr>
    <p:cSldViewPr>
      <p:cViewPr>
        <p:scale>
          <a:sx n="70" d="100"/>
          <a:sy n="70" d="100"/>
        </p:scale>
        <p:origin x="-138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56AB-22B7-4135-A35E-EC9765DEAF40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12EAD-B9F3-458D-8932-F9F75CCF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12/09/2014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71406" y="1526996"/>
            <a:ext cx="9386352" cy="3647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Atividade (E)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Representar, NA FORMA PADRONIZADA, o sistema no espaço de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estados, considerando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pt-BR" sz="14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as saídas.</a:t>
            </a: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Dica: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Usar os pontos de deslocamentos e velocidades associadas a eles como</a:t>
            </a: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variáveis de estado.</a:t>
            </a:r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MODELAGEM NO DOMÍNIO DO TEMPO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6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2728913"/>
            <a:ext cx="80962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6443</TotalTime>
  <Words>47</Words>
  <Application>Microsoft Office PowerPoint</Application>
  <PresentationFormat>Apresentação na tela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Módulo</vt:lpstr>
      <vt:lpstr>MODELAGEM NO DOMÍNIO DO TEMPO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996</cp:revision>
  <dcterms:created xsi:type="dcterms:W3CDTF">2012-12-02T20:53:22Z</dcterms:created>
  <dcterms:modified xsi:type="dcterms:W3CDTF">2014-09-12T14:40:58Z</dcterms:modified>
</cp:coreProperties>
</file>