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4"/>
  </p:notesMasterIdLst>
  <p:handoutMasterIdLst>
    <p:handoutMasterId r:id="rId5"/>
  </p:handoutMasterIdLst>
  <p:sldIdLst>
    <p:sldId id="493" r:id="rId2"/>
    <p:sldId id="494" r:id="rId3"/>
  </p:sldIdLst>
  <p:sldSz cx="9144000" cy="6858000" type="screen4x3"/>
  <p:notesSz cx="7102475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1" autoAdjust="0"/>
    <p:restoredTop sz="93190" autoAdjust="0"/>
  </p:normalViewPr>
  <p:slideViewPr>
    <p:cSldViewPr>
      <p:cViewPr>
        <p:scale>
          <a:sx n="70" d="100"/>
          <a:sy n="70" d="100"/>
        </p:scale>
        <p:origin x="-138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FF0F27F7-9238-4A7E-8A82-0A0FD2788A42}" type="datetimeFigureOut">
              <a:rPr lang="pt-BR" smtClean="0"/>
              <a:pPr/>
              <a:t>20/10/2014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0B804960-4868-4EA6-B831-215143F2612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F56AB-22B7-4135-A35E-EC9765DEAF40}" type="datetimeFigureOut">
              <a:rPr lang="pt-BR" smtClean="0"/>
              <a:pPr/>
              <a:t>20/10/2014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12EAD-B9F3-458D-8932-F9F75CCF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20/10/2014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20/10/2014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20/10/2014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png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de sistemas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42844" y="1643050"/>
            <a:ext cx="85725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ATIVIDADE (F):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Dado o diagrama de blocos abaixo, calcular (a) o tempo de pico, (b) valor de pico, (c) tempo de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estabelecimento (assentamento, estabilização)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 (e) porcentagem de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overshoot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(porcentagem 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sobresinal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do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sistema para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uma entrada do tipo degrau unitário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3157545"/>
            <a:ext cx="299085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928926" y="4714884"/>
          <a:ext cx="3033712" cy="442913"/>
        </p:xfrm>
        <a:graphic>
          <a:graphicData uri="http://schemas.openxmlformats.org/presentationml/2006/ole">
            <p:oleObj spid="_x0000_s1026" name="Equação" r:id="rId4" imgW="15364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Resposta de sistemas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-32" y="1500174"/>
            <a:ext cx="900118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ATIVIDADE (G):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Considere o diagrama de blocos mostrado a seguir. Determine os valores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 J de tal forma que o sistema tenha um coeficiente de amortecimento de               e uma frequência de oscilação natural de                             .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032048" y="2187701"/>
          <a:ext cx="950913" cy="393700"/>
        </p:xfrm>
        <a:graphic>
          <a:graphicData uri="http://schemas.openxmlformats.org/presentationml/2006/ole">
            <p:oleObj spid="_x0000_s2051" name="Equação" r:id="rId3" imgW="482400" imgH="203040" progId="Equation.3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7386686" y="2133101"/>
          <a:ext cx="1852612" cy="442912"/>
        </p:xfrm>
        <a:graphic>
          <a:graphicData uri="http://schemas.openxmlformats.org/presentationml/2006/ole">
            <p:oleObj spid="_x0000_s2052" name="Equação" r:id="rId4" imgW="939600" imgH="228600" progId="Equation.3">
              <p:embed/>
            </p:oleObj>
          </a:graphicData>
        </a:graphic>
      </p:graphicFrame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85918" y="3286124"/>
            <a:ext cx="5724525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6447</TotalTime>
  <Words>105</Words>
  <Application>Microsoft Office PowerPoint</Application>
  <PresentationFormat>Apresentação na tela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4" baseType="lpstr">
      <vt:lpstr>Módulo</vt:lpstr>
      <vt:lpstr>Equação</vt:lpstr>
      <vt:lpstr>Resposta de sistemas</vt:lpstr>
      <vt:lpstr>Resposta de sistemas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998</cp:revision>
  <dcterms:created xsi:type="dcterms:W3CDTF">2012-12-02T20:53:22Z</dcterms:created>
  <dcterms:modified xsi:type="dcterms:W3CDTF">2014-10-20T12:36:17Z</dcterms:modified>
</cp:coreProperties>
</file>