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"/>
  </p:notesMasterIdLst>
  <p:handoutMasterIdLst>
    <p:handoutMasterId r:id="rId4"/>
  </p:handoutMasterIdLst>
  <p:sldIdLst>
    <p:sldId id="495" r:id="rId2"/>
  </p:sldIdLst>
  <p:sldSz cx="9144000" cy="6858000" type="screen4x3"/>
  <p:notesSz cx="7102475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1" autoAdjust="0"/>
    <p:restoredTop sz="93190" autoAdjust="0"/>
  </p:normalViewPr>
  <p:slideViewPr>
    <p:cSldViewPr>
      <p:cViewPr>
        <p:scale>
          <a:sx n="70" d="100"/>
          <a:sy n="70" d="100"/>
        </p:scale>
        <p:origin x="-138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FF0F27F7-9238-4A7E-8A82-0A0FD2788A42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0B804960-4868-4EA6-B831-215143F2612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F56AB-22B7-4135-A35E-EC9765DEAF40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12EAD-B9F3-458D-8932-F9F75CCF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7410" name="Equação" r:id="rId3" imgW="114120" imgH="215640" progId="Equation.3">
              <p:embed/>
            </p:oleObj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285720" y="1571612"/>
            <a:ext cx="864399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ATIVIDADE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(H):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Considere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um sistema que contém a equação característica mostrada abaixo. Determine a faixa de valores de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Kp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para que o sistema seja estável.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Obs.: Ao analisar o termo dependente de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Kp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escolher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Kp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3 e determinar as faixas de valores das constantes para o sistema ser estável.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b="1" u="sng" dirty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ROUTH-HURWITZ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4388" name="Object 4"/>
          <p:cNvGraphicFramePr>
            <a:graphicFrameLocks noChangeAspect="1"/>
          </p:cNvGraphicFramePr>
          <p:nvPr/>
        </p:nvGraphicFramePr>
        <p:xfrm>
          <a:off x="2428860" y="2714620"/>
          <a:ext cx="4252912" cy="393700"/>
        </p:xfrm>
        <a:graphic>
          <a:graphicData uri="http://schemas.openxmlformats.org/presentationml/2006/ole">
            <p:oleObj spid="_x0000_s17411" name="Equação" r:id="rId4" imgW="24382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6448</TotalTime>
  <Words>64</Words>
  <Application>Microsoft Office PowerPoint</Application>
  <PresentationFormat>Apresentação na tela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Módulo</vt:lpstr>
      <vt:lpstr>Equação</vt:lpstr>
      <vt:lpstr>CRITÉRIO DE ROUTH-HURWITZ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999</cp:revision>
  <dcterms:created xsi:type="dcterms:W3CDTF">2012-12-02T20:53:22Z</dcterms:created>
  <dcterms:modified xsi:type="dcterms:W3CDTF">2014-10-28T16:51:17Z</dcterms:modified>
</cp:coreProperties>
</file>