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"/>
  </p:notesMasterIdLst>
  <p:handoutMasterIdLst>
    <p:handoutMasterId r:id="rId6"/>
  </p:handoutMasterIdLst>
  <p:sldIdLst>
    <p:sldId id="375" r:id="rId2"/>
    <p:sldId id="377" r:id="rId3"/>
    <p:sldId id="376" r:id="rId4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466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55A2C-74E3-4067-9BC3-22F75748885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849EF-D61B-4BA0-89F7-4F47BABA67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5"/>
          <p:cNvSpPr>
            <a:spLocks noChangeArrowheads="1"/>
          </p:cNvSpPr>
          <p:nvPr/>
        </p:nvSpPr>
        <p:spPr bwMode="auto">
          <a:xfrm>
            <a:off x="428596" y="1785926"/>
            <a:ext cx="828680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 (I):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Representar por diagrama de Bode (usando aproximação por assíntotas) a resposta em frequência da função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071802" y="2786058"/>
          <a:ext cx="2333625" cy="735012"/>
        </p:xfrm>
        <a:graphic>
          <a:graphicData uri="http://schemas.openxmlformats.org/presentationml/2006/ole">
            <p:oleObj spid="_x0000_s14340" name="Equação" r:id="rId3" imgW="13204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5"/>
          <p:cNvSpPr>
            <a:spLocks noChangeArrowheads="1"/>
          </p:cNvSpPr>
          <p:nvPr/>
        </p:nvSpPr>
        <p:spPr bwMode="auto">
          <a:xfrm>
            <a:off x="285720" y="1643050"/>
            <a:ext cx="38576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ATIVIDADE: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Representar por diagrama de Bode (usando aproximação por assíntotas) a resposta em frequência da função 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1166805" y="2928934"/>
          <a:ext cx="2333625" cy="735013"/>
        </p:xfrm>
        <a:graphic>
          <a:graphicData uri="http://schemas.openxmlformats.org/presentationml/2006/ole">
            <p:oleObj spid="_x0000_s36866" name="Equação" r:id="rId3" imgW="1320480" imgH="419040" progId="Equation.3">
              <p:embed/>
            </p:oleObj>
          </a:graphicData>
        </a:graphic>
      </p:graphicFrame>
      <p:graphicFrame>
        <p:nvGraphicFramePr>
          <p:cNvPr id="14339" name="Object 6"/>
          <p:cNvGraphicFramePr>
            <a:graphicFrameLocks noChangeAspect="1"/>
          </p:cNvGraphicFramePr>
          <p:nvPr/>
        </p:nvGraphicFramePr>
        <p:xfrm>
          <a:off x="868366" y="3821577"/>
          <a:ext cx="2917816" cy="2965009"/>
        </p:xfrm>
        <a:graphic>
          <a:graphicData uri="http://schemas.openxmlformats.org/presentationml/2006/ole">
            <p:oleObj spid="_x0000_s36867" name="Equação" r:id="rId4" imgW="1701720" imgH="1726920" progId="Equation.3">
              <p:embed/>
            </p:oleObj>
          </a:graphicData>
        </a:graphic>
      </p:graphicFrame>
      <p:pic>
        <p:nvPicPr>
          <p:cNvPr id="25" name="Picture 8" descr="Ex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1624035"/>
            <a:ext cx="3960813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7358082" y="1701822"/>
            <a:ext cx="585768" cy="29841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b="1" dirty="0">
                <a:latin typeface="Calibri" pitchFamily="34" charset="0"/>
              </a:rPr>
              <a:t>Zero</a:t>
            </a:r>
            <a:endParaRPr lang="pt-BR" dirty="0"/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7104063" y="3202010"/>
            <a:ext cx="517525" cy="279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b="1">
                <a:latin typeface="Calibri" pitchFamily="34" charset="0"/>
              </a:rPr>
              <a:t>2 x</a:t>
            </a:r>
            <a:r>
              <a:rPr lang="pt-BR" sz="1100" b="1">
                <a:latin typeface="Calibri" pitchFamily="34" charset="0"/>
              </a:rPr>
              <a:t> Pólo</a:t>
            </a:r>
            <a:endParaRPr lang="pt-BR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V="1">
            <a:off x="7415213" y="3052785"/>
            <a:ext cx="442912" cy="2778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7929563" y="1838348"/>
            <a:ext cx="357187" cy="63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7000892" y="4410098"/>
            <a:ext cx="546083" cy="2333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b="1" dirty="0">
                <a:latin typeface="Calibri" pitchFamily="34" charset="0"/>
              </a:rPr>
              <a:t>Zero</a:t>
            </a:r>
            <a:endParaRPr lang="pt-BR" dirty="0"/>
          </a:p>
        </p:txBody>
      </p:sp>
      <p:sp>
        <p:nvSpPr>
          <p:cNvPr id="31" name="Line 15"/>
          <p:cNvSpPr>
            <a:spLocks noChangeShapeType="1"/>
          </p:cNvSpPr>
          <p:nvPr/>
        </p:nvSpPr>
        <p:spPr bwMode="auto">
          <a:xfrm>
            <a:off x="7473950" y="4595835"/>
            <a:ext cx="369888" cy="185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6586538" y="5989660"/>
            <a:ext cx="517525" cy="2778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b="1">
                <a:latin typeface="Calibri" pitchFamily="34" charset="0"/>
              </a:rPr>
              <a:t>2 x</a:t>
            </a:r>
            <a:r>
              <a:rPr lang="pt-BR" sz="1100" b="1">
                <a:latin typeface="Calibri" pitchFamily="34" charset="0"/>
              </a:rPr>
              <a:t> Pólo</a:t>
            </a:r>
            <a:endParaRPr lang="pt-BR"/>
          </a:p>
        </p:txBody>
      </p:sp>
      <p:sp>
        <p:nvSpPr>
          <p:cNvPr id="33" name="Line 17"/>
          <p:cNvSpPr>
            <a:spLocks noChangeShapeType="1"/>
          </p:cNvSpPr>
          <p:nvPr/>
        </p:nvSpPr>
        <p:spPr bwMode="auto">
          <a:xfrm flipV="1">
            <a:off x="7104063" y="5803923"/>
            <a:ext cx="442912" cy="2778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5983288" y="1787548"/>
            <a:ext cx="922337" cy="369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pt-BR" sz="1100" b="1">
                <a:latin typeface="Calibri" pitchFamily="34" charset="0"/>
              </a:rPr>
              <a:t>Resposta</a:t>
            </a:r>
            <a:r>
              <a:rPr lang="en-US" sz="1100" b="1">
                <a:latin typeface="Calibri" pitchFamily="34" charset="0"/>
              </a:rPr>
              <a:t>     Final</a:t>
            </a:r>
            <a:endParaRPr lang="pt-BR"/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>
            <a:off x="6840538" y="2195535"/>
            <a:ext cx="303212" cy="184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5286375" y="4603773"/>
            <a:ext cx="920750" cy="369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pt-BR" sz="1100" b="1">
                <a:latin typeface="Calibri" pitchFamily="34" charset="0"/>
              </a:rPr>
              <a:t>Resposta</a:t>
            </a:r>
            <a:r>
              <a:rPr lang="en-US" sz="1100" b="1">
                <a:latin typeface="Calibri" pitchFamily="34" charset="0"/>
              </a:rPr>
              <a:t>     Final</a:t>
            </a:r>
            <a:endParaRPr lang="pt-BR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6143625" y="5011760"/>
            <a:ext cx="303213" cy="184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 flipH="1">
            <a:off x="8286750" y="2409848"/>
            <a:ext cx="285750" cy="2143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8572500" y="2273323"/>
            <a:ext cx="571500" cy="3508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1100" b="1">
                <a:latin typeface="Calibri" pitchFamily="34" charset="0"/>
              </a:rPr>
              <a:t>ganho</a:t>
            </a:r>
            <a:endParaRPr lang="pt-BR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43397" y="6552133"/>
            <a:ext cx="3152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829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Comparando com MATLAB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EM FREQUÊNCIA - BODE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8" descr="Ex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7467" y="1428736"/>
            <a:ext cx="3960813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285992"/>
            <a:ext cx="4619625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9644" y="6350616"/>
            <a:ext cx="3152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2413</TotalTime>
  <Words>75</Words>
  <Application>Microsoft Office PowerPoint</Application>
  <PresentationFormat>Apresentação na tela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5" baseType="lpstr">
      <vt:lpstr>Módulo</vt:lpstr>
      <vt:lpstr>Equação</vt:lpstr>
      <vt:lpstr>RESPOSTA EM FREQUÊNCIA - BODE</vt:lpstr>
      <vt:lpstr>RESPOSTA EM FREQUÊNCIA - BODE</vt:lpstr>
      <vt:lpstr>RESPOSTA EM FREQUÊNCIA - BODE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413</cp:revision>
  <dcterms:created xsi:type="dcterms:W3CDTF">2012-12-02T20:53:22Z</dcterms:created>
  <dcterms:modified xsi:type="dcterms:W3CDTF">2014-12-11T12:29:33Z</dcterms:modified>
</cp:coreProperties>
</file>