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7"/>
  </p:notesMasterIdLst>
  <p:handoutMasterIdLst>
    <p:handoutMasterId r:id="rId8"/>
  </p:handoutMasterIdLst>
  <p:sldIdLst>
    <p:sldId id="327" r:id="rId2"/>
    <p:sldId id="313" r:id="rId3"/>
    <p:sldId id="325" r:id="rId4"/>
    <p:sldId id="318" r:id="rId5"/>
    <p:sldId id="326" r:id="rId6"/>
  </p:sldIdLst>
  <p:sldSz cx="9144000" cy="6858000" type="screen4x3"/>
  <p:notesSz cx="7102475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41" autoAdjust="0"/>
    <p:restoredTop sz="91398" autoAdjust="0"/>
  </p:normalViewPr>
  <p:slideViewPr>
    <p:cSldViewPr>
      <p:cViewPr varScale="1">
        <p:scale>
          <a:sx n="45" d="100"/>
          <a:sy n="45" d="100"/>
        </p:scale>
        <p:origin x="-6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FF0F27F7-9238-4A7E-8A82-0A0FD2788A42}" type="datetimeFigureOut">
              <a:rPr lang="pt-BR" smtClean="0"/>
              <a:pPr/>
              <a:t>03/10/2014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0B804960-4868-4EA6-B831-215143F2612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7D4451-2F38-47DE-AA4E-8276BDFB5027}" type="datetimeFigureOut">
              <a:rPr lang="pt-BR" smtClean="0"/>
              <a:pPr/>
              <a:t>03/10/2014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3250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B63090-39FD-44F1-B33A-A2C0261B2FF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Numerador: G1.num{1,1}, Denominador: G1.</a:t>
            </a:r>
            <a:r>
              <a:rPr lang="pt-BR" dirty="0" err="1" smtClean="0"/>
              <a:t>den</a:t>
            </a:r>
            <a:r>
              <a:rPr lang="pt-BR" dirty="0" smtClean="0"/>
              <a:t>{1,1}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63090-39FD-44F1-B33A-A2C0261B2FFA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03/10/2014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Retângulo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03/10/2014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03/10/2014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03/10/2014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03/10/2014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03/10/2014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03/10/2014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03/10/2014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03/10/2014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03/10/2014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Retângulo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03/10/2014</a:t>
            </a:fld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tângulo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E700DB3-DBF0-4086-B675-117E7A9610B8}" type="datetimeFigureOut">
              <a:rPr lang="pt-BR" smtClean="0"/>
              <a:pPr/>
              <a:t>03/10/2014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paginapessoal.utfpr.edu.br/chiament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71406" y="4549700"/>
            <a:ext cx="90011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100" b="1" dirty="0" smtClean="0">
                <a:latin typeface="Times New Roman" pitchFamily="18" charset="0"/>
                <a:cs typeface="Times New Roman" pitchFamily="18" charset="0"/>
              </a:rPr>
              <a:t> CONTATOS PARA DÚVIDAS</a:t>
            </a:r>
          </a:p>
          <a:p>
            <a:pPr lvl="1">
              <a:buNone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- Email: </a:t>
            </a:r>
            <a:r>
              <a:rPr lang="pt-BR" sz="2100" u="sng" dirty="0" smtClean="0">
                <a:latin typeface="Times New Roman" pitchFamily="18" charset="0"/>
                <a:cs typeface="Times New Roman" pitchFamily="18" charset="0"/>
              </a:rPr>
              <a:t>ismael.utfpr@gmail.com</a:t>
            </a:r>
            <a:endParaRPr lang="pt-BR" sz="21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Tx/>
              <a:buChar char="-"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Local: DAELT/UTFPR</a:t>
            </a:r>
          </a:p>
          <a:p>
            <a:pPr lvl="1"/>
            <a:endParaRPr lang="pt-BR" sz="21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pt-BR" sz="2100" b="1" dirty="0" smtClean="0">
                <a:latin typeface="Times New Roman" pitchFamily="18" charset="0"/>
                <a:cs typeface="Times New Roman" pitchFamily="18" charset="0"/>
              </a:rPr>
              <a:t> PLANO DE ENSINO, PLANO DE AULAS E INFORMAÇÕES:</a:t>
            </a:r>
          </a:p>
          <a:p>
            <a:pPr lvl="2"/>
            <a:r>
              <a:rPr lang="pt-BR" sz="21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https://paginapessoal.utfpr.edu.br/chiamenti</a:t>
            </a:r>
            <a:endParaRPr lang="pt-BR" sz="2100" u="sng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pt-BR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80076" y="285728"/>
            <a:ext cx="1021080" cy="79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85728"/>
            <a:ext cx="1674495" cy="891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ubtítulo 2"/>
          <p:cNvSpPr txBox="1">
            <a:spLocks/>
          </p:cNvSpPr>
          <p:nvPr/>
        </p:nvSpPr>
        <p:spPr>
          <a:xfrm>
            <a:off x="1785918" y="142852"/>
            <a:ext cx="8077200" cy="1642492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pt-BR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Disciplina: Sistemas de Controle 1 -  ET76H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pt-BR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Prof. Dr. Ismael </a:t>
            </a:r>
            <a:r>
              <a:rPr kumimoji="0" lang="pt-BR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Chiamenti</a:t>
            </a:r>
            <a:r>
              <a:rPr kumimoji="0" lang="pt-BR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pt-BR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2014/2</a:t>
            </a:r>
            <a:endParaRPr kumimoji="0" lang="pt-BR" sz="25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71472" y="2786058"/>
            <a:ext cx="686918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700" b="1" dirty="0" smtClean="0">
                <a:latin typeface="Times New Roman" pitchFamily="18" charset="0"/>
                <a:cs typeface="Times New Roman" pitchFamily="18" charset="0"/>
              </a:rPr>
              <a:t>Laboratório: Álgebra de Diagrama de Blocos</a:t>
            </a:r>
            <a:endParaRPr lang="pt-BR" sz="27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700" dirty="0" smtClean="0">
                <a:latin typeface="Times New Roman" pitchFamily="18" charset="0"/>
                <a:cs typeface="Times New Roman" pitchFamily="18" charset="0"/>
              </a:rPr>
              <a:t>Objetivos:</a:t>
            </a:r>
          </a:p>
          <a:p>
            <a:pPr lvl="1"/>
            <a:r>
              <a:rPr lang="pt-BR" sz="2300" dirty="0" smtClean="0">
                <a:latin typeface="Times New Roman" pitchFamily="18" charset="0"/>
                <a:cs typeface="Times New Roman" pitchFamily="18" charset="0"/>
              </a:rPr>
              <a:t>Utilizar as técnicas de simplificação da representação de sistemas por diagramas de blocos complexos;</a:t>
            </a:r>
          </a:p>
          <a:p>
            <a:pPr lvl="1"/>
            <a:r>
              <a:rPr lang="pt-BR" sz="2300" dirty="0" smtClean="0">
                <a:latin typeface="Times New Roman" pitchFamily="18" charset="0"/>
                <a:cs typeface="Times New Roman" pitchFamily="18" charset="0"/>
              </a:rPr>
              <a:t>Comparar a resposta do diagrama complexo com a resposta do diagrama simplificado.</a:t>
            </a:r>
          </a:p>
          <a:p>
            <a:pPr lvl="1"/>
            <a:endParaRPr lang="pt-BR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pt-BR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HOJE...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sz="2100" b="1" dirty="0" smtClean="0">
                <a:latin typeface="Times New Roman" pitchFamily="18" charset="0"/>
                <a:cs typeface="Times New Roman" pitchFamily="18" charset="0"/>
              </a:rPr>
              <a:t>...exercício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28840"/>
            <a:ext cx="840105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0308" y="4076725"/>
            <a:ext cx="32766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DIAGRAMA DE BLOCOS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-71470" y="1357298"/>
            <a:ext cx="921547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pt-BR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ATIVIDADE 2</a:t>
            </a:r>
            <a:r>
              <a:rPr kumimoji="0" lang="pt-BR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Montar o seguinte diagrama de blocos no </a:t>
            </a:r>
            <a:r>
              <a:rPr kumimoji="0" lang="pt-BR" sz="21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Simulink</a:t>
            </a:r>
            <a:r>
              <a:rPr kumimoji="0" lang="pt-BR" sz="2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pt-BR" sz="21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</a:t>
            </a:r>
            <a:r>
              <a:rPr kumimoji="0" lang="pt-BR" sz="21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</a:t>
            </a:r>
            <a:r>
              <a:rPr kumimoji="0" lang="pt-BR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plicar um degrau unitário na entrada.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pt-BR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1406" y="1357298"/>
            <a:ext cx="9072594" cy="462560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100" b="1" dirty="0" smtClean="0">
                <a:latin typeface="Times New Roman" pitchFamily="18" charset="0"/>
                <a:cs typeface="Times New Roman" pitchFamily="18" charset="0"/>
              </a:rPr>
              <a:t>...ATIVIDADE 2: </a:t>
            </a: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a) Obter a resposta do diagrama de blocos original a um degrau unitário aplicado na entrada;</a:t>
            </a: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b) Aplicar as técnicas de simplificação e escrever uma representação equivalente do diagrama inicial na forma representativa por um único bloco de função de transferência:</a:t>
            </a: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c) Conectar a saída dos dois sistemas (O INICIAL E O SIMPLIFICADO) em um único bloco </a:t>
            </a:r>
            <a:r>
              <a:rPr lang="pt-BR" sz="2100" i="1" dirty="0" err="1" smtClean="0">
                <a:latin typeface="Times New Roman" pitchFamily="18" charset="0"/>
                <a:cs typeface="Times New Roman" pitchFamily="18" charset="0"/>
              </a:rPr>
              <a:t>scope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para fins de comparação.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05159" y="4214818"/>
            <a:ext cx="27527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DIAGRAMA DE BLOCOS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71870" y="5857899"/>
            <a:ext cx="21717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357158" y="5729488"/>
            <a:ext cx="2714644" cy="482205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pt-BR" sz="2100" b="1" dirty="0" smtClean="0">
                <a:latin typeface="Times New Roman" pitchFamily="18" charset="0"/>
                <a:cs typeface="Times New Roman" pitchFamily="18" charset="0"/>
              </a:rPr>
              <a:t>SIGNAL ROUTING</a:t>
            </a:r>
            <a:endParaRPr kumimoji="0" lang="pt-BR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500034" y="6140255"/>
            <a:ext cx="2714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Numerador: </a:t>
            </a:r>
            <a:r>
              <a:rPr lang="pt-BR" smtClean="0"/>
              <a:t>G1.num{1,1</a:t>
            </a:r>
            <a:r>
              <a:rPr lang="pt-BR" smtClean="0"/>
              <a:t>} </a:t>
            </a:r>
            <a:endParaRPr lang="pt-BR" dirty="0" smtClean="0"/>
          </a:p>
          <a:p>
            <a:r>
              <a:rPr lang="pt-BR" dirty="0" smtClean="0"/>
              <a:t>Denominador: G1.</a:t>
            </a:r>
            <a:r>
              <a:rPr lang="pt-BR" dirty="0" err="1" smtClean="0"/>
              <a:t>den</a:t>
            </a:r>
            <a:r>
              <a:rPr lang="pt-BR" dirty="0" smtClean="0"/>
              <a:t>{1,1}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6072198" y="5786454"/>
            <a:ext cx="2714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Cuidar com versões do </a:t>
            </a:r>
            <a:r>
              <a:rPr lang="pt-BR" dirty="0" err="1" smtClean="0"/>
              <a:t>MatLab</a:t>
            </a:r>
            <a:r>
              <a:rPr lang="pt-BR" dirty="0" smtClean="0"/>
              <a:t>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357158" y="1298456"/>
            <a:ext cx="3971924" cy="2059106"/>
          </a:xfrm>
        </p:spPr>
        <p:txBody>
          <a:bodyPr>
            <a:normAutofit/>
          </a:bodyPr>
          <a:lstStyle/>
          <a:p>
            <a:r>
              <a:rPr lang="pt-BR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Tabela de simplificação do diagrama de blocos</a:t>
            </a:r>
            <a:endParaRPr lang="pt-BR" sz="2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221059"/>
            <a:ext cx="4260850" cy="327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500042"/>
            <a:ext cx="4297363" cy="605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-32" y="155448"/>
            <a:ext cx="8229600" cy="1252728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DIAGRAMA DE BLOCOS</a:t>
            </a:r>
            <a:endParaRPr kumimoji="0" lang="pt-BR" sz="3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ódulo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1108</TotalTime>
  <Words>216</Words>
  <Application>Microsoft Office PowerPoint</Application>
  <PresentationFormat>Apresentação na tela (4:3)</PresentationFormat>
  <Paragraphs>49</Paragraphs>
  <Slides>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6" baseType="lpstr">
      <vt:lpstr>Módulo</vt:lpstr>
      <vt:lpstr>Slide 1</vt:lpstr>
      <vt:lpstr>HOJE...</vt:lpstr>
      <vt:lpstr>DIAGRAMA DE BLOCOS</vt:lpstr>
      <vt:lpstr>DIAGRAMA DE BLOCOS</vt:lpstr>
      <vt:lpstr>Tabela de simplificação do diagrama de blocos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722</dc:creator>
  <cp:lastModifiedBy>722</cp:lastModifiedBy>
  <cp:revision>159</cp:revision>
  <dcterms:created xsi:type="dcterms:W3CDTF">2012-12-02T20:53:22Z</dcterms:created>
  <dcterms:modified xsi:type="dcterms:W3CDTF">2014-10-03T15:16:31Z</dcterms:modified>
</cp:coreProperties>
</file>