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13" r:id="rId3"/>
    <p:sldId id="314" r:id="rId4"/>
    <p:sldId id="315" r:id="rId5"/>
    <p:sldId id="317" r:id="rId6"/>
    <p:sldId id="318" r:id="rId7"/>
    <p:sldId id="316" r:id="rId8"/>
    <p:sldId id="319" r:id="rId9"/>
    <p:sldId id="320" r:id="rId10"/>
    <p:sldId id="323" r:id="rId11"/>
    <p:sldId id="324" r:id="rId12"/>
    <p:sldId id="325" r:id="rId13"/>
    <p:sldId id="321" r:id="rId14"/>
    <p:sldId id="322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06/10/2014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2014/1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71723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Laboratório: Função de Transferência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00174"/>
            <a:ext cx="899160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5396" y="1719263"/>
            <a:ext cx="9250315" cy="379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6114686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8035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700" b="1" dirty="0" smtClean="0">
                <a:latin typeface="Times New Roman" pitchFamily="18" charset="0"/>
                <a:cs typeface="Times New Roman" pitchFamily="18" charset="0"/>
              </a:rPr>
              <a:t>ATIVIDADE 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: Monte o seguinte circuito no </a:t>
            </a:r>
            <a:r>
              <a:rPr lang="pt-BR" sz="27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endParaRPr lang="pt-BR" i="1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443181"/>
            <a:ext cx="63627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8035"/>
            <a:ext cx="8401080" cy="44112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a)  Obtenha a forma de onda de tensão no Indutor L2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uma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entrada degrau unitária,  v(t) = u(t),   utilizando 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(SIMPOWER);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b) Determine a função de transferência V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L2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(s)/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V(s) ;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c) Obtenha a resposta a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degrau unitário, a partir da função de transferência determinada no item (b) e compare –a (graficamente) com a forma de onda obtida no item (a).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Obs.: 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Utilizar fonte de tensão dependente e degrau unitário para acioná-la.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L2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a tensão no indutor L2.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 item (b) utilize a função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obter a resposta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     degrau.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v(t) é a tensão da fonte.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Objetivos:</a:t>
            </a:r>
          </a:p>
          <a:p>
            <a:pPr lvl="1"/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Obter a função de transferência de uma motor DC;</a:t>
            </a:r>
          </a:p>
          <a:p>
            <a:pPr lvl="1"/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Comparar a resposta do modelo do motor com a resposta da função de transferência;</a:t>
            </a: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Obter função de transferência de um circuito RLC;</a:t>
            </a:r>
          </a:p>
          <a:p>
            <a:pPr lvl="1"/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Comparar a resposta do modelo com a resposta da função de transferência.</a:t>
            </a: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Lembrando que:</a:t>
            </a: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G(s) = </a:t>
            </a:r>
            <a:r>
              <a:rPr lang="pt-BR" sz="2700" u="sng" dirty="0" smtClean="0">
                <a:latin typeface="Times New Roman" pitchFamily="18" charset="0"/>
                <a:cs typeface="Times New Roman" pitchFamily="18" charset="0"/>
              </a:rPr>
              <a:t>X(s)</a:t>
            </a: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             			 R(s)</a:t>
            </a: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X(s): Transformada de </a:t>
            </a:r>
            <a:r>
              <a:rPr lang="pt-BR" sz="27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da saída</a:t>
            </a:r>
          </a:p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	R(s): Transformada de </a:t>
            </a:r>
            <a:r>
              <a:rPr lang="pt-BR" sz="27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da entrada.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143240" y="3071810"/>
            <a:ext cx="1785950" cy="928694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Motor CC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071678"/>
            <a:ext cx="2157413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000240"/>
            <a:ext cx="27051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4214818"/>
            <a:ext cx="39338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2928934"/>
            <a:ext cx="30289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8035"/>
            <a:ext cx="8229600" cy="53399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Esquema de um motor CC (a) e sua representação em diagrama de bloco para uma função de transferência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G(s)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(b)</a:t>
            </a: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Função de transferência. Sendo a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saída o ângulo do eixo e a entrada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tensão fornecida ao motor</a:t>
            </a:r>
            <a:endParaRPr lang="pt-BR" sz="21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244737"/>
            <a:ext cx="6477000" cy="2898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5572140"/>
            <a:ext cx="3495675" cy="933450"/>
          </a:xfrm>
          <a:prstGeom prst="rect">
            <a:avLst/>
          </a:prstGeom>
          <a:noFill/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18035"/>
            <a:ext cx="4357718" cy="9822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Curva do torque versus velocidade angular</a:t>
            </a:r>
            <a:endParaRPr lang="pt-BR" sz="21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696923"/>
            <a:ext cx="4412596" cy="41611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357818" y="1643050"/>
            <a:ext cx="3471858" cy="4500594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Relações de torque de partida e velocidade sem carga: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643182"/>
            <a:ext cx="3638550" cy="666750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928934"/>
            <a:ext cx="1181100" cy="676275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2857496"/>
            <a:ext cx="1304925" cy="676275"/>
          </a:xfrm>
          <a:prstGeom prst="rect">
            <a:avLst/>
          </a:prstGeom>
          <a:noFill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286256"/>
            <a:ext cx="3495675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8035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Montar o seguinte diagrama em blocos do motor CC usando 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endParaRPr lang="pt-BR" sz="2100" i="1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38" y="2357430"/>
            <a:ext cx="74771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518035"/>
            <a:ext cx="4429156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Motor no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toolbox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SimPowerSystems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 Ajustar os parâmetros do motor CC como:</a:t>
            </a:r>
            <a:endParaRPr lang="pt-BR" sz="21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1106" y="1543073"/>
            <a:ext cx="421005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496"/>
            <a:ext cx="4257675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8035"/>
            <a:ext cx="8229600" cy="4625609"/>
          </a:xfrm>
        </p:spPr>
        <p:txBody>
          <a:bodyPr>
            <a:normAutofit/>
          </a:bodyPr>
          <a:lstStyle/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gráfico Torque versus Velocidade angular e determine o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torque de rotor bloqueado e a velocidade angular a vazio. Após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obtê-los, calcule os parâmetros elétricos                       e </a:t>
            </a: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e determine a função de transferência deste motor.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Determinada a função de transferência, aplique um “degrau” de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240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Volts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compare com o deslocamento angular da máquina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CC devido a uma entrada CC de 240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Volts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2857496"/>
            <a:ext cx="1181100" cy="676275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2857496"/>
            <a:ext cx="1304925" cy="67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540</TotalTime>
  <Words>234</Words>
  <Application>Microsoft Office PowerPoint</Application>
  <PresentationFormat>Apresentação na tela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Módulo</vt:lpstr>
      <vt:lpstr>Slide 1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  <vt:lpstr>FUNÇÃO DE TRANSFERÊNCIA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127</cp:revision>
  <dcterms:created xsi:type="dcterms:W3CDTF">2012-12-02T20:53:22Z</dcterms:created>
  <dcterms:modified xsi:type="dcterms:W3CDTF">2014-10-06T19:46:08Z</dcterms:modified>
</cp:coreProperties>
</file>