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sldIdLst>
    <p:sldId id="256" r:id="rId2"/>
    <p:sldId id="314" r:id="rId3"/>
    <p:sldId id="329" r:id="rId4"/>
    <p:sldId id="330" r:id="rId5"/>
    <p:sldId id="334" r:id="rId6"/>
    <p:sldId id="336" r:id="rId7"/>
    <p:sldId id="335" r:id="rId8"/>
    <p:sldId id="337" r:id="rId9"/>
    <p:sldId id="338" r:id="rId10"/>
    <p:sldId id="339" r:id="rId11"/>
    <p:sldId id="340" r:id="rId12"/>
    <p:sldId id="34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84229" autoAdjust="0"/>
  </p:normalViewPr>
  <p:slideViewPr>
    <p:cSldViewPr>
      <p:cViewPr varScale="1">
        <p:scale>
          <a:sx n="61" d="100"/>
          <a:sy n="61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BADF9-5493-4648-B936-3852EB6C86AE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9120C-092B-45A1-A9B4-8AAB9A258F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9120C-092B-45A1-A9B4-8AAB9A258F0C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9120C-092B-45A1-A9B4-8AAB9A258F0C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2014/2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587853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Laboratório: Espaço de Estados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Gerar, a partir do “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 sinais de entrada com as seguintes características: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419" y="2571744"/>
            <a:ext cx="559117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0" y="4500583"/>
            <a:ext cx="28575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2214554"/>
            <a:ext cx="3154680" cy="197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Gerar, a partir do “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 sinais de entrada com as seguintes características: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652984"/>
            <a:ext cx="28289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500306"/>
            <a:ext cx="56292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50" y="2308867"/>
            <a:ext cx="2400300" cy="212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Gerar, a partir do “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 sinais de entrada com as seguintes características: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960" y="4806736"/>
            <a:ext cx="30670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9994" y="2571744"/>
            <a:ext cx="55626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734" y="2477459"/>
            <a:ext cx="3131820" cy="1880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Lembrando que:</a:t>
            </a: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			G(s) = C</a:t>
            </a:r>
            <a:r>
              <a:rPr lang="pt-BR" sz="2700" u="sng" dirty="0" smtClean="0">
                <a:latin typeface="Times New Roman" pitchFamily="18" charset="0"/>
                <a:cs typeface="Times New Roman" pitchFamily="18" charset="0"/>
              </a:rPr>
              <a:t>(s)</a:t>
            </a:r>
          </a:p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             			 R(s)</a:t>
            </a: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	C(s): Transformada de </a:t>
            </a:r>
            <a:r>
              <a:rPr lang="pt-BR" sz="27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da saída</a:t>
            </a:r>
          </a:p>
          <a:p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	R(s): Transformada de </a:t>
            </a:r>
            <a:r>
              <a:rPr lang="pt-BR" sz="27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da entrada.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FUNÇÃO DE TRANSFERÊNCIA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143240" y="3071810"/>
            <a:ext cx="1785950" cy="928694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75159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No caso geral, para múltiplas entradas e múltiplas saídas:</a:t>
            </a:r>
            <a:endParaRPr lang="pt-BR" sz="23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168" y="1857364"/>
            <a:ext cx="5181600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22500" y="3646497"/>
            <a:ext cx="61214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4929198"/>
            <a:ext cx="6408738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6267450"/>
            <a:ext cx="2447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45016" y="3782801"/>
            <a:ext cx="1383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Equações de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Estado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57174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Equações de saída:</a:t>
            </a:r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473458"/>
            <a:ext cx="66976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827605"/>
            <a:ext cx="540067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6084911"/>
            <a:ext cx="2376488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1500174"/>
            <a:ext cx="5181600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8" y="3348061"/>
            <a:ext cx="85439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47251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Representar, por espaço de estados, o circuito RLC, cujas as entradas são as duas fontes de tensão e as saídas são as tensões sobre os capacitores C1 e C2 e sobre o indutor L.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COMPARAR A RESPOSTA DO MODELO POR </a:t>
            </a:r>
            <a:r>
              <a:rPr lang="pt-BR" sz="2100" b="1" dirty="0" err="1" smtClean="0">
                <a:latin typeface="Times New Roman" pitchFamily="18" charset="0"/>
                <a:cs typeface="Times New Roman" pitchFamily="18" charset="0"/>
              </a:rPr>
              <a:t>E.E.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COM A DO CIRCUITO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 = 1 ohm, C = 1F, L = 1H. Fonte 1: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s.t.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1 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f.v.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5. Fonte 2: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s.t.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2 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f.v.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12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3000372"/>
            <a:ext cx="56388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...atividades: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Variáveis de entrada: V1 e V2, variáveis de saída y1 = vc1, y2 =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vL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y3 = vc2. Variáveis de estado: x1 = vc1, x2 = iL, x3 = vc2.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Dicas: LKC nos nós 1 e 2 e LKT na malha 3.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3205185"/>
            <a:ext cx="852487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Obter a representação do sistema através do espaço de estados. Comparar as saídas do circuito com as saídas da representação obtida.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(Usar MUX). </a:t>
            </a: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3071810"/>
            <a:ext cx="500062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219" y="2200299"/>
            <a:ext cx="3438525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5119" y="4114822"/>
            <a:ext cx="2657475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Aplicar, usando blocos “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” os sinais de entrada correspondentes as fontes de tensão no modelo por espaço de estados e comparar com as entradas geradas a partir do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500306"/>
            <a:ext cx="27527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5929" y="4429132"/>
            <a:ext cx="34575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714620"/>
            <a:ext cx="3286125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...atividade: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Gerar, a partir do “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 sinais de entrada com as seguintes características e depois obter os gráficos a partir da janela de comando.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" y="2143116"/>
            <a:ext cx="3943350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2071678"/>
            <a:ext cx="3000375" cy="265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4507706"/>
            <a:ext cx="3914775" cy="235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1717</TotalTime>
  <Words>397</Words>
  <Application>Microsoft Office PowerPoint</Application>
  <PresentationFormat>Apresentação na tela (4:3)</PresentationFormat>
  <Paragraphs>44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Módulo</vt:lpstr>
      <vt:lpstr>Slide 1</vt:lpstr>
      <vt:lpstr>FUNÇÃO DE TRANSFERÊNCIA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  <vt:lpstr>REPRESENTAÇÃO NO ESPAÇO DE ESTADOS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225</cp:revision>
  <dcterms:created xsi:type="dcterms:W3CDTF">2012-12-02T20:53:22Z</dcterms:created>
  <dcterms:modified xsi:type="dcterms:W3CDTF">2014-10-13T19:57:07Z</dcterms:modified>
</cp:coreProperties>
</file>