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323" r:id="rId3"/>
    <p:sldId id="324" r:id="rId4"/>
    <p:sldId id="325" r:id="rId5"/>
    <p:sldId id="320" r:id="rId6"/>
    <p:sldId id="327" r:id="rId7"/>
    <p:sldId id="331" r:id="rId8"/>
    <p:sldId id="330" r:id="rId9"/>
    <p:sldId id="333" r:id="rId10"/>
    <p:sldId id="328" r:id="rId11"/>
    <p:sldId id="332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94660"/>
  </p:normalViewPr>
  <p:slideViewPr>
    <p:cSldViewPr>
      <p:cViewPr>
        <p:scale>
          <a:sx n="70" d="100"/>
          <a:sy n="70" d="100"/>
        </p:scale>
        <p:origin x="-1392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E700DB3-DBF0-4086-B675-117E7A9610B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10" Type="http://schemas.openxmlformats.org/officeDocument/2006/relationships/image" Target="../media/image35.png"/><Relationship Id="rId4" Type="http://schemas.openxmlformats.org/officeDocument/2006/relationships/image" Target="../media/image30.png"/><Relationship Id="rId9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42910" y="3214686"/>
            <a:ext cx="8077200" cy="1642492"/>
          </a:xfrm>
        </p:spPr>
        <p:txBody>
          <a:bodyPr>
            <a:normAutofit/>
          </a:bodyPr>
          <a:lstStyle/>
          <a:p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Disciplina: Sistemas de Controle (Laboratório) -  ET76H</a:t>
            </a:r>
          </a:p>
          <a:p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Prof. Dr. Ismael </a:t>
            </a:r>
            <a:r>
              <a:rPr lang="pt-BR" sz="25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Chiamenti</a:t>
            </a:r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– UTFPR</a:t>
            </a:r>
          </a:p>
          <a:p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2014/2</a:t>
            </a:r>
            <a:endParaRPr lang="pt-BR" sz="25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714348" y="5857892"/>
            <a:ext cx="615168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500" dirty="0" smtClean="0">
                <a:latin typeface="Times New Roman" pitchFamily="18" charset="0"/>
                <a:cs typeface="Times New Roman" pitchFamily="18" charset="0"/>
              </a:rPr>
              <a:t>Laboratório: Resposta Temporal</a:t>
            </a:r>
            <a:endParaRPr lang="pt-BR" sz="35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72" y="285728"/>
            <a:ext cx="1021080" cy="79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285728"/>
            <a:ext cx="1674495" cy="891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EXERCÍCIO - 2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8229600" cy="1643074"/>
          </a:xfrm>
        </p:spPr>
        <p:txBody>
          <a:bodyPr>
            <a:noAutofit/>
          </a:bodyPr>
          <a:lstStyle/>
          <a:p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Para o circuito abaixo, determinar os valores de </a:t>
            </a:r>
            <a:r>
              <a:rPr lang="pt-BR" sz="23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t-BR" sz="140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BR" sz="23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 para produzir uma tensão sobre o capacitor com 15% de ultrapassagem (porcentual de </a:t>
            </a:r>
            <a:r>
              <a:rPr lang="pt-BR" sz="2300" i="1" dirty="0" err="1" smtClean="0">
                <a:latin typeface="Times New Roman" pitchFamily="18" charset="0"/>
                <a:cs typeface="Times New Roman" pitchFamily="18" charset="0"/>
              </a:rPr>
              <a:t>overshoot</a:t>
            </a:r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2300" dirty="0" err="1" smtClean="0">
                <a:latin typeface="Times New Roman" pitchFamily="18" charset="0"/>
                <a:cs typeface="Times New Roman" pitchFamily="18" charset="0"/>
              </a:rPr>
              <a:t>sobresinal</a:t>
            </a:r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) e um tempo de assentamento de 1 </a:t>
            </a:r>
            <a:r>
              <a:rPr lang="pt-BR" sz="2300" dirty="0" err="1" smtClean="0">
                <a:latin typeface="Times New Roman" pitchFamily="18" charset="0"/>
                <a:cs typeface="Times New Roman" pitchFamily="18" charset="0"/>
              </a:rPr>
              <a:t>ms</a:t>
            </a:r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 com a entrada </a:t>
            </a:r>
            <a:r>
              <a:rPr lang="pt-BR" sz="23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pt-BR" sz="18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3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) em degrau unitário.</a:t>
            </a:r>
            <a:endParaRPr lang="pt-BR" sz="23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3214686"/>
            <a:ext cx="4886325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ATIVIDADE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8929718" cy="4929221"/>
          </a:xfrm>
        </p:spPr>
        <p:txBody>
          <a:bodyPr>
            <a:normAutofit/>
          </a:bodyPr>
          <a:lstStyle/>
          <a:p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A tensão sobre o capacitor do circuito abaixo é utilizada por uma fonte de corrente dependente de tensão presente em um segundo circuito, indicado na figura como </a:t>
            </a:r>
            <a:r>
              <a:rPr lang="pt-BR" sz="2300" i="1" dirty="0" err="1" smtClean="0">
                <a:latin typeface="Times New Roman" pitchFamily="18" charset="0"/>
                <a:cs typeface="Times New Roman" pitchFamily="18" charset="0"/>
              </a:rPr>
              <a:t>blackbox</a:t>
            </a:r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. Tal fonte dependente tem limitações quanto a taxa de variação da tensão, não podendo ser maior que 5 V/s. Considerando que R = 1 </a:t>
            </a:r>
            <a:r>
              <a:rPr lang="el-GR" sz="23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, projete o circuito para atender a especificação da fonte dependente do </a:t>
            </a:r>
            <a:r>
              <a:rPr lang="pt-BR" sz="2300" i="1" dirty="0" err="1" smtClean="0">
                <a:latin typeface="Times New Roman" pitchFamily="18" charset="0"/>
                <a:cs typeface="Times New Roman" pitchFamily="18" charset="0"/>
              </a:rPr>
              <a:t>blackbox</a:t>
            </a:r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1149" y="3786190"/>
            <a:ext cx="6619875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CARACTERÍSTICAS SISTEMAS PRIMEIRA ORDEM</a:t>
            </a:r>
            <a:endParaRPr lang="pt-BR" sz="3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8772" y="2689775"/>
            <a:ext cx="5120640" cy="3993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1857364"/>
            <a:ext cx="1280000" cy="761906"/>
          </a:xfrm>
          <a:prstGeom prst="rect">
            <a:avLst/>
          </a:prstGeom>
          <a:noFill/>
        </p:spPr>
      </p:pic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06497" y="3020156"/>
            <a:ext cx="1478096" cy="548571"/>
          </a:xfrm>
          <a:prstGeom prst="rect">
            <a:avLst/>
          </a:prstGeom>
          <a:noFill/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45720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08270" y="4061165"/>
            <a:ext cx="1142858" cy="548571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472" y="1857364"/>
            <a:ext cx="15716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EXERCÍCIO</a:t>
            </a:r>
            <a:endParaRPr lang="pt-BR" sz="3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1428736"/>
            <a:ext cx="8715436" cy="4625609"/>
          </a:xfrm>
        </p:spPr>
        <p:txBody>
          <a:bodyPr>
            <a:normAutofit/>
          </a:bodyPr>
          <a:lstStyle/>
          <a:p>
            <a:r>
              <a:rPr lang="pt-BR" sz="2100" b="1" u="sng" dirty="0" smtClean="0">
                <a:latin typeface="Times New Roman" pitchFamily="18" charset="0"/>
                <a:cs typeface="Times New Roman" pitchFamily="18" charset="0"/>
              </a:rPr>
              <a:t>Exercício: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Plotar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o gráfico da tensão sobre o capacitor,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vc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(t). Determinar a constante de tempo, o tempo de subida e o tempo de assentamento. Use o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Matlab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para escrever a função de transferência e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plote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o gráfico usando a função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step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(digite &gt;&gt;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help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step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73706"/>
            <a:ext cx="3360420" cy="2484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6033155"/>
            <a:ext cx="1120140" cy="253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71934" y="2981347"/>
            <a:ext cx="4591050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5429264"/>
            <a:ext cx="1874520" cy="1223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1428737"/>
            <a:ext cx="8229600" cy="1000132"/>
          </a:xfrm>
        </p:spPr>
        <p:txBody>
          <a:bodyPr>
            <a:norm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Clicando com o botão direito sobre a figura...</a:t>
            </a:r>
            <a:endParaRPr lang="pt-BR" dirty="0"/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EXERCÍCIO</a:t>
            </a:r>
            <a:endParaRPr lang="pt-BR" sz="3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57496"/>
            <a:ext cx="3360420" cy="2484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2357430"/>
            <a:ext cx="4657725" cy="363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RESPOSTA CARACTERÍSTICA DE SISTEMAS DE SEGUNDA ORDEM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285992"/>
            <a:ext cx="29337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1428737"/>
            <a:ext cx="8229600" cy="1000132"/>
          </a:xfrm>
        </p:spPr>
        <p:txBody>
          <a:bodyPr>
            <a:norm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Forma padrão da equação diferencial: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2357430"/>
            <a:ext cx="280035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4357694"/>
            <a:ext cx="383857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7752" y="3714752"/>
            <a:ext cx="3886200" cy="2821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RESPOSTA CARACTERÍSTICA DE SISTEMAS DE SEGUNDA ORDEM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14554"/>
            <a:ext cx="4638675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1714488"/>
            <a:ext cx="20764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76775" y="2714620"/>
            <a:ext cx="44672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72132" y="3857628"/>
            <a:ext cx="276225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43504" y="4929198"/>
            <a:ext cx="360045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57950" y="5857892"/>
            <a:ext cx="107632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EXERCÍCIO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1428737"/>
            <a:ext cx="8229600" cy="1000132"/>
          </a:xfrm>
        </p:spPr>
        <p:txBody>
          <a:bodyPr>
            <a:normAutofit fontScale="92500" lnSpcReduction="10000"/>
          </a:bodyPr>
          <a:lstStyle/>
          <a:p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Plotar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 resposta a um degrau unitário para as seguintes funções de transferência. Determinar o tempo de subida, o tempo no qual a resposta atinge o valor máximo e o tempo de assentamento:</a:t>
            </a:r>
            <a:endParaRPr lang="pt-B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643182"/>
            <a:ext cx="19621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2357430"/>
            <a:ext cx="456247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4071942"/>
            <a:ext cx="1866666" cy="480000"/>
          </a:xfrm>
          <a:prstGeom prst="rect">
            <a:avLst/>
          </a:prstGeom>
          <a:noFill/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71934" y="2357430"/>
            <a:ext cx="4533900" cy="364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EXERCÍCIO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1428737"/>
            <a:ext cx="8229600" cy="1000132"/>
          </a:xfrm>
        </p:spPr>
        <p:txBody>
          <a:bodyPr>
            <a:norm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Dada a resposta ao degrau abaixo (lado esquerdo), determine sua função de transferência.</a:t>
            </a:r>
            <a:endParaRPr lang="pt-B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3116"/>
            <a:ext cx="4581525" cy="370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06" y="6143644"/>
            <a:ext cx="39338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14810" y="6324600"/>
            <a:ext cx="25050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4" name="Grupo 13"/>
          <p:cNvGrpSpPr/>
          <p:nvPr/>
        </p:nvGrpSpPr>
        <p:grpSpPr>
          <a:xfrm>
            <a:off x="4929190" y="2143116"/>
            <a:ext cx="4029075" cy="3476625"/>
            <a:chOff x="5000628" y="1881201"/>
            <a:chExt cx="4029075" cy="3476625"/>
          </a:xfrm>
        </p:grpSpPr>
        <p:pic>
          <p:nvPicPr>
            <p:cNvPr id="8196" name="Picture 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000628" y="1881201"/>
              <a:ext cx="4029075" cy="3476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8197" name="Picture 5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7072330" y="3214686"/>
              <a:ext cx="1857375" cy="552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8200" name="Picture 8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6643702" y="4143380"/>
              <a:ext cx="2273618" cy="393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214942" y="5715016"/>
            <a:ext cx="9048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057930" y="1857364"/>
            <a:ext cx="2240280" cy="57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929454" y="5857892"/>
            <a:ext cx="196215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EXERCÍCIO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1428737"/>
            <a:ext cx="8229600" cy="1000132"/>
          </a:xfrm>
        </p:spPr>
        <p:txBody>
          <a:bodyPr>
            <a:norm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Dica: criação de função para cálculos repetitivos</a:t>
            </a:r>
            <a:endParaRPr lang="pt-BR" dirty="0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285992"/>
            <a:ext cx="8321040" cy="2587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5429264"/>
            <a:ext cx="14097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Elipse 7"/>
          <p:cNvSpPr/>
          <p:nvPr/>
        </p:nvSpPr>
        <p:spPr>
          <a:xfrm>
            <a:off x="3143240" y="3500438"/>
            <a:ext cx="642942" cy="285752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lipse 8"/>
          <p:cNvSpPr/>
          <p:nvPr/>
        </p:nvSpPr>
        <p:spPr>
          <a:xfrm>
            <a:off x="6357950" y="2071678"/>
            <a:ext cx="785818" cy="642942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Elipse 9"/>
          <p:cNvSpPr/>
          <p:nvPr/>
        </p:nvSpPr>
        <p:spPr>
          <a:xfrm>
            <a:off x="2285984" y="3500438"/>
            <a:ext cx="642942" cy="285752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Elipse 11"/>
          <p:cNvSpPr/>
          <p:nvPr/>
        </p:nvSpPr>
        <p:spPr>
          <a:xfrm>
            <a:off x="1142976" y="4143380"/>
            <a:ext cx="642942" cy="285752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1883</TotalTime>
  <Words>297</Words>
  <Application>Microsoft Office PowerPoint</Application>
  <PresentationFormat>Apresentação na tela (4:3)</PresentationFormat>
  <Paragraphs>26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Módulo</vt:lpstr>
      <vt:lpstr>Slide 1</vt:lpstr>
      <vt:lpstr>CARACTERÍSTICAS SISTEMAS PRIMEIRA ORDEM</vt:lpstr>
      <vt:lpstr>EXERCÍCIO</vt:lpstr>
      <vt:lpstr>EXERCÍCIO</vt:lpstr>
      <vt:lpstr>RESPOSTA CARACTERÍSTICA DE SISTEMAS DE SEGUNDA ORDEM</vt:lpstr>
      <vt:lpstr>RESPOSTA CARACTERÍSTICA DE SISTEMAS DE SEGUNDA ORDEM</vt:lpstr>
      <vt:lpstr>EXERCÍCIO</vt:lpstr>
      <vt:lpstr>EXERCÍCIO</vt:lpstr>
      <vt:lpstr>EXERCÍCIO</vt:lpstr>
      <vt:lpstr>EXERCÍCIO - 2</vt:lpstr>
      <vt:lpstr>ATIVIDADE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722</dc:creator>
  <cp:lastModifiedBy>722</cp:lastModifiedBy>
  <cp:revision>284</cp:revision>
  <dcterms:created xsi:type="dcterms:W3CDTF">2012-12-02T20:53:22Z</dcterms:created>
  <dcterms:modified xsi:type="dcterms:W3CDTF">2014-10-21T22:22:14Z</dcterms:modified>
</cp:coreProperties>
</file>