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316" r:id="rId3"/>
    <p:sldId id="330" r:id="rId4"/>
    <p:sldId id="317" r:id="rId5"/>
    <p:sldId id="318" r:id="rId6"/>
    <p:sldId id="319" r:id="rId7"/>
    <p:sldId id="327" r:id="rId8"/>
    <p:sldId id="329" r:id="rId9"/>
    <p:sldId id="321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41" autoAdjust="0"/>
    <p:restoredTop sz="94660"/>
  </p:normalViewPr>
  <p:slideViewPr>
    <p:cSldViewPr>
      <p:cViewPr>
        <p:scale>
          <a:sx n="70" d="100"/>
          <a:sy n="70" d="100"/>
        </p:scale>
        <p:origin x="54" y="8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05/11/2014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05/11/2014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05/11/2014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05/11/2014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05/11/2014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Re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05/11/2014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E700DB3-DBF0-4086-B675-117E7A9610B8}" type="datetimeFigureOut">
              <a:rPr lang="pt-BR" smtClean="0"/>
              <a:pPr/>
              <a:t>05/11/2014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png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42910" y="3214686"/>
            <a:ext cx="8077200" cy="1642492"/>
          </a:xfrm>
        </p:spPr>
        <p:txBody>
          <a:bodyPr>
            <a:normAutofit/>
          </a:bodyPr>
          <a:lstStyle/>
          <a:p>
            <a:r>
              <a:rPr lang="pt-BR" sz="2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Disciplina: Sistemas de Controle (Laboratório) -  ET76H</a:t>
            </a:r>
          </a:p>
          <a:p>
            <a:r>
              <a:rPr lang="pt-BR" sz="2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Prof. Dr. Ismael </a:t>
            </a:r>
            <a:r>
              <a:rPr lang="pt-BR" sz="25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Chiamenti</a:t>
            </a:r>
            <a:r>
              <a:rPr lang="pt-BR" sz="2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– UTFPR</a:t>
            </a:r>
          </a:p>
          <a:p>
            <a:r>
              <a:rPr lang="pt-BR" sz="2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2014/2</a:t>
            </a:r>
            <a:endParaRPr lang="pt-BR" sz="25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714348" y="5857892"/>
            <a:ext cx="784702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500" dirty="0" smtClean="0">
                <a:latin typeface="Times New Roman" pitchFamily="18" charset="0"/>
                <a:cs typeface="Times New Roman" pitchFamily="18" charset="0"/>
              </a:rPr>
              <a:t>Laboratório: Erros de Estado Estacionário </a:t>
            </a:r>
            <a:endParaRPr lang="pt-BR" sz="35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72" y="285728"/>
            <a:ext cx="1021080" cy="792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285728"/>
            <a:ext cx="1674495" cy="891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1571612"/>
            <a:ext cx="8229600" cy="4625609"/>
          </a:xfrm>
        </p:spPr>
        <p:txBody>
          <a:bodyPr>
            <a:normAutofit/>
          </a:bodyPr>
          <a:lstStyle/>
          <a:p>
            <a:r>
              <a:rPr lang="pt-BR" sz="2500" dirty="0" smtClean="0">
                <a:latin typeface="Times New Roman" pitchFamily="18" charset="0"/>
                <a:cs typeface="Times New Roman" pitchFamily="18" charset="0"/>
              </a:rPr>
              <a:t>Erro de estado estacionário é a diferença entre a entrada e a saída para uma entrada de teste quando t </a:t>
            </a:r>
            <a:r>
              <a:rPr lang="pt-BR" sz="25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∞.</a:t>
            </a:r>
          </a:p>
          <a:p>
            <a:endParaRPr lang="pt-BR" sz="25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r>
              <a:rPr lang="pt-BR" sz="25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Sinais de teste para</a:t>
            </a:r>
          </a:p>
          <a:p>
            <a:pPr>
              <a:buNone/>
            </a:pPr>
            <a:r>
              <a:rPr lang="pt-BR" sz="25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cálculo do </a:t>
            </a:r>
            <a:r>
              <a:rPr lang="pt-BR" sz="25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e.e.e.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DEFINIÇÃO E ENTRADAS DE TESTE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5230" y="2500306"/>
            <a:ext cx="5353050" cy="392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TIPO DO SISTEMA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357422" y="3643314"/>
          <a:ext cx="4429156" cy="868389"/>
        </p:xfrm>
        <a:graphic>
          <a:graphicData uri="http://schemas.openxmlformats.org/presentationml/2006/ole">
            <p:oleObj spid="_x0000_s3074" name="Equação" r:id="rId3" imgW="2171520" imgH="431640" progId="Equation.3">
              <p:embed/>
            </p:oleObj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3643306" y="5072074"/>
          <a:ext cx="2003412" cy="857256"/>
        </p:xfrm>
        <a:graphic>
          <a:graphicData uri="http://schemas.openxmlformats.org/presentationml/2006/ole">
            <p:oleObj spid="_x0000_s3075" name="Equação" r:id="rId4" imgW="965160" imgH="419040" progId="Equation.3">
              <p:embed/>
            </p:oleObj>
          </a:graphicData>
        </a:graphic>
      </p:graphicFrame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71670" y="1714488"/>
            <a:ext cx="4251960" cy="1287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1571612"/>
            <a:ext cx="8229600" cy="4625609"/>
          </a:xfrm>
        </p:spPr>
        <p:txBody>
          <a:bodyPr>
            <a:normAutofit/>
          </a:bodyPr>
          <a:lstStyle/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7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700" dirty="0" smtClean="0">
                <a:latin typeface="Times New Roman" pitchFamily="18" charset="0"/>
                <a:cs typeface="Times New Roman" pitchFamily="18" charset="0"/>
              </a:rPr>
              <a:t>				</a:t>
            </a:r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ERROS DE ESTADO ESTACIONÁRIO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857364"/>
            <a:ext cx="3609975" cy="458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5357818" y="4071942"/>
          <a:ext cx="2855912" cy="481012"/>
        </p:xfrm>
        <a:graphic>
          <a:graphicData uri="http://schemas.openxmlformats.org/presentationml/2006/ole">
            <p:oleObj spid="_x0000_s1026" name="Equação" r:id="rId4" imgW="1638000" imgH="27936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357818" y="2305045"/>
          <a:ext cx="2857500" cy="481013"/>
        </p:xfrm>
        <a:graphic>
          <a:graphicData uri="http://schemas.openxmlformats.org/presentationml/2006/ole">
            <p:oleObj spid="_x0000_s1027" name="Equação" r:id="rId5" imgW="1638000" imgH="279360" progId="Equation.3">
              <p:embed/>
            </p:oleObj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5429256" y="5956324"/>
          <a:ext cx="2657475" cy="830262"/>
        </p:xfrm>
        <a:graphic>
          <a:graphicData uri="http://schemas.openxmlformats.org/presentationml/2006/ole">
            <p:oleObj spid="_x0000_s1028" name="Equação" r:id="rId6" imgW="1523880" imgH="482400" progId="Equation.3">
              <p:embed/>
            </p:oleObj>
          </a:graphicData>
        </a:graphic>
      </p:graphicFrame>
      <p:sp>
        <p:nvSpPr>
          <p:cNvPr id="12" name="Espaço Reservado para Conteúdo 2"/>
          <p:cNvSpPr txBox="1">
            <a:spLocks/>
          </p:cNvSpPr>
          <p:nvPr/>
        </p:nvSpPr>
        <p:spPr>
          <a:xfrm>
            <a:off x="4372316" y="1685000"/>
            <a:ext cx="4633946" cy="704855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Fórmula geral do erro de estado </a:t>
            </a:r>
            <a:r>
              <a:rPr kumimoji="0" lang="pt-B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estacionáro</a:t>
            </a:r>
            <a:r>
              <a:rPr kumimoji="0" lang="pt-B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Espaço Reservado para Conteúdo 2"/>
          <p:cNvSpPr txBox="1">
            <a:spLocks/>
          </p:cNvSpPr>
          <p:nvPr/>
        </p:nvSpPr>
        <p:spPr>
          <a:xfrm>
            <a:off x="4510086" y="3214686"/>
            <a:ext cx="4633946" cy="704855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Expressão para o cálculo do erro de estado </a:t>
            </a:r>
            <a:r>
              <a:rPr kumimoji="0" lang="pt-B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estacionáro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em função de T(s) e R(s):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Espaço Reservado para Conteúdo 2"/>
          <p:cNvSpPr txBox="1">
            <a:spLocks/>
          </p:cNvSpPr>
          <p:nvPr/>
        </p:nvSpPr>
        <p:spPr>
          <a:xfrm>
            <a:off x="4500562" y="5143512"/>
            <a:ext cx="4633946" cy="704855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Expressão para o cálculo do erro de estado </a:t>
            </a:r>
            <a:r>
              <a:rPr kumimoji="0" lang="pt-B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estacionáro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em função de G(s) e R(s):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1571612"/>
            <a:ext cx="8229600" cy="4625609"/>
          </a:xfrm>
        </p:spPr>
        <p:txBody>
          <a:bodyPr>
            <a:normAutofit/>
          </a:bodyPr>
          <a:lstStyle/>
          <a:p>
            <a:endParaRPr lang="pt-BR" sz="25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7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700" dirty="0" smtClean="0">
                <a:latin typeface="Times New Roman" pitchFamily="18" charset="0"/>
                <a:cs typeface="Times New Roman" pitchFamily="18" charset="0"/>
              </a:rPr>
              <a:t>				</a:t>
            </a:r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TIPOS DE ERROS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623072"/>
            <a:ext cx="8061007" cy="352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5786454"/>
            <a:ext cx="14954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8992" y="5786454"/>
            <a:ext cx="159067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00760" y="5857892"/>
            <a:ext cx="1704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1571612"/>
            <a:ext cx="8229600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1800" b="1" dirty="0" smtClean="0">
                <a:latin typeface="Times New Roman" pitchFamily="18" charset="0"/>
                <a:cs typeface="Times New Roman" pitchFamily="18" charset="0"/>
              </a:rPr>
              <a:t>Exercício 1)</a:t>
            </a: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 Determinar as constantes de erro estático e obter os erros esperados para entradas padronizadas em degrau, rampa e parábola. </a:t>
            </a:r>
            <a:endParaRPr lang="pt-BR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7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700" dirty="0" smtClean="0">
                <a:latin typeface="Times New Roman" pitchFamily="18" charset="0"/>
                <a:cs typeface="Times New Roman" pitchFamily="18" charset="0"/>
              </a:rPr>
              <a:t>				</a:t>
            </a:r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EXERCÍCIO 1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528890"/>
            <a:ext cx="556641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4500570"/>
            <a:ext cx="14954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5143512"/>
            <a:ext cx="159067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5786454"/>
            <a:ext cx="1704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00364" y="4000504"/>
            <a:ext cx="5757863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1571612"/>
            <a:ext cx="8229600" cy="4625609"/>
          </a:xfrm>
        </p:spPr>
        <p:txBody>
          <a:bodyPr>
            <a:norm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Refazer o exercício 1 usando o MATLAB. Determinar as constantes de erro estático e obter os erros esperados para entradas padronizadas em degrau, rampa e parábola. (Dica: investigar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poly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tf,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dcgain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7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700" dirty="0" smtClean="0">
                <a:latin typeface="Times New Roman" pitchFamily="18" charset="0"/>
                <a:cs typeface="Times New Roman" pitchFamily="18" charset="0"/>
              </a:rPr>
              <a:t>				</a:t>
            </a:r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EXERCÍCIO 1b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928934"/>
            <a:ext cx="556641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4500570"/>
            <a:ext cx="14954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5143512"/>
            <a:ext cx="159067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5786454"/>
            <a:ext cx="1704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14731" y="4271986"/>
            <a:ext cx="5757863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EXERCÍCIO 1b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594" y="1603957"/>
            <a:ext cx="7334250" cy="1973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1356" y="5382588"/>
            <a:ext cx="1666875" cy="1240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9010" y="3823028"/>
            <a:ext cx="4013835" cy="453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52893" y="5421725"/>
            <a:ext cx="1760220" cy="1173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8671" y="4553702"/>
            <a:ext cx="4320540" cy="453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173447" y="5395408"/>
            <a:ext cx="1813560" cy="1213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5" name="Grupo 14"/>
          <p:cNvGrpSpPr/>
          <p:nvPr/>
        </p:nvGrpSpPr>
        <p:grpSpPr>
          <a:xfrm>
            <a:off x="7875145" y="2057640"/>
            <a:ext cx="1266825" cy="4176308"/>
            <a:chOff x="7573628" y="3690938"/>
            <a:chExt cx="1266825" cy="2983077"/>
          </a:xfrm>
        </p:grpSpPr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7605461" y="4744951"/>
              <a:ext cx="981075" cy="876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054" name="Picture 6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7582901" y="5826290"/>
              <a:ext cx="971550" cy="84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055" name="Picture 7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7573628" y="3690938"/>
              <a:ext cx="1266825" cy="84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1571612"/>
            <a:ext cx="8858312" cy="4625609"/>
          </a:xfrm>
        </p:spPr>
        <p:txBody>
          <a:bodyPr>
            <a:norm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ATIVIDADE)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Considerando o sistema representado pelo seguinte diagrama de blocos: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1) Determinar o valor de K para que o erro do estado estacionário estacionário seja 0,1.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Plotar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usando o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simulink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o erro do sistema para as entradas em degrau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em rampa, usando K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=1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e, também, para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 valor de K calculado no item 1 . 	</a:t>
            </a:r>
          </a:p>
          <a:p>
            <a:endParaRPr lang="pt-BR" sz="2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ATIVIDADE: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2357430"/>
            <a:ext cx="5195660" cy="13142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1766</TotalTime>
  <Words>254</Words>
  <Application>Microsoft Office PowerPoint</Application>
  <PresentationFormat>Apresentação na tela (4:3)</PresentationFormat>
  <Paragraphs>57</Paragraphs>
  <Slides>9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1" baseType="lpstr">
      <vt:lpstr>Módulo</vt:lpstr>
      <vt:lpstr>Equação</vt:lpstr>
      <vt:lpstr>Slide 1</vt:lpstr>
      <vt:lpstr>DEFINIÇÃO E ENTRADAS DE TESTE</vt:lpstr>
      <vt:lpstr>TIPO DO SISTEMA</vt:lpstr>
      <vt:lpstr>ERROS DE ESTADO ESTACIONÁRIO</vt:lpstr>
      <vt:lpstr>TIPOS DE ERROS</vt:lpstr>
      <vt:lpstr>EXERCÍCIO 1</vt:lpstr>
      <vt:lpstr>EXERCÍCIO 1b</vt:lpstr>
      <vt:lpstr>EXERCÍCIO 1b</vt:lpstr>
      <vt:lpstr>ATIVIDADE: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722</dc:creator>
  <cp:lastModifiedBy>722</cp:lastModifiedBy>
  <cp:revision>294</cp:revision>
  <dcterms:created xsi:type="dcterms:W3CDTF">2012-12-02T20:53:22Z</dcterms:created>
  <dcterms:modified xsi:type="dcterms:W3CDTF">2014-11-05T12:41:39Z</dcterms:modified>
</cp:coreProperties>
</file>