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333" r:id="rId3"/>
    <p:sldId id="314" r:id="rId4"/>
    <p:sldId id="339" r:id="rId5"/>
    <p:sldId id="332" r:id="rId6"/>
    <p:sldId id="334" r:id="rId7"/>
    <p:sldId id="335" r:id="rId8"/>
    <p:sldId id="340" r:id="rId9"/>
    <p:sldId id="341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94660"/>
  </p:normalViewPr>
  <p:slideViewPr>
    <p:cSldViewPr>
      <p:cViewPr>
        <p:scale>
          <a:sx n="70" d="100"/>
          <a:sy n="70" d="100"/>
        </p:scale>
        <p:origin x="-834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03/11/2014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03/11/2014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03/11/2014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03/11/2014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03/11/2014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03/11/2014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03/11/2014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03/11/2014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03/11/2014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03/11/2014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03/11/2014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E700DB3-DBF0-4086-B675-117E7A9610B8}" type="datetimeFigureOut">
              <a:rPr lang="pt-BR" smtClean="0"/>
              <a:pPr/>
              <a:t>03/11/2014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42910" y="3214686"/>
            <a:ext cx="8077200" cy="1642492"/>
          </a:xfrm>
        </p:spPr>
        <p:txBody>
          <a:bodyPr>
            <a:normAutofit/>
          </a:bodyPr>
          <a:lstStyle/>
          <a:p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Disciplina: Sistemas de Controle (Laboratório) -  ET76H</a:t>
            </a:r>
          </a:p>
          <a:p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Prof. Dr. Ismael </a:t>
            </a:r>
            <a:r>
              <a:rPr lang="pt-BR" sz="25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Chiamenti</a:t>
            </a:r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– UTFPR</a:t>
            </a:r>
          </a:p>
          <a:p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2013/2</a:t>
            </a:r>
            <a:endParaRPr lang="pt-BR" sz="25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714348" y="5857892"/>
            <a:ext cx="8674169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500" dirty="0" smtClean="0">
                <a:latin typeface="Times New Roman" pitchFamily="18" charset="0"/>
                <a:cs typeface="Times New Roman" pitchFamily="18" charset="0"/>
              </a:rPr>
              <a:t>Laboratório: Estabilidade </a:t>
            </a:r>
            <a:r>
              <a:rPr lang="pt-BR" sz="35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pt-BR" sz="3500" dirty="0" err="1" smtClean="0">
                <a:latin typeface="Times New Roman" pitchFamily="18" charset="0"/>
                <a:cs typeface="Times New Roman" pitchFamily="18" charset="0"/>
              </a:rPr>
              <a:t>Routh</a:t>
            </a:r>
            <a:r>
              <a:rPr lang="pt-BR" sz="35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pt-BR" sz="3500" dirty="0" err="1" smtClean="0">
                <a:latin typeface="Times New Roman" pitchFamily="18" charset="0"/>
                <a:cs typeface="Times New Roman" pitchFamily="18" charset="0"/>
              </a:rPr>
              <a:t>Hurwitz</a:t>
            </a:r>
            <a:r>
              <a:rPr lang="pt-BR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t-BR" sz="35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72" y="285728"/>
            <a:ext cx="1021080" cy="79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285728"/>
            <a:ext cx="1674495" cy="891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Estabilidade de sistemas lineares – 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Routh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Hurwitz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71472" y="20002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59281" y="1547327"/>
            <a:ext cx="845616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Computar os polos do seguinte sistema realimentado 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 determinar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se o sistema é estável ou não a partir deles.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2527940"/>
            <a:ext cx="5798820" cy="1615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3680" y="3933100"/>
            <a:ext cx="2240280" cy="2680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CaixaDeTexto 9"/>
          <p:cNvSpPr txBox="1"/>
          <p:nvPr/>
        </p:nvSpPr>
        <p:spPr>
          <a:xfrm>
            <a:off x="4000496" y="4786322"/>
            <a:ext cx="38576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Lembrando: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Polos no SPLE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indicam que o sistema é estável.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Estabilidade de sistemas lineares – 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Routh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Hurwitz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6" name="Object 25"/>
          <p:cNvGraphicFramePr>
            <a:graphicFrameLocks noChangeAspect="1"/>
          </p:cNvGraphicFramePr>
          <p:nvPr/>
        </p:nvGraphicFramePr>
        <p:xfrm>
          <a:off x="792854" y="3210151"/>
          <a:ext cx="7993988" cy="3290683"/>
        </p:xfrm>
        <a:graphic>
          <a:graphicData uri="http://schemas.openxmlformats.org/presentationml/2006/ole">
            <p:oleObj spid="_x0000_s1026" name="Visio" r:id="rId3" imgW="7962670" imgH="3277651" progId="">
              <p:embed/>
            </p:oleObj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571472" y="20002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216425" y="1719618"/>
            <a:ext cx="865326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Exercício 1)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Plotar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os polos no plano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para o seguinte sistema realimentado,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considerando  os valores de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857620" y="2571744"/>
          <a:ext cx="1692968" cy="425447"/>
        </p:xfrm>
        <a:graphic>
          <a:graphicData uri="http://schemas.openxmlformats.org/presentationml/2006/ole">
            <p:oleObj spid="_x0000_s1027" name="Equação" r:id="rId4" imgW="69840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Estabilidade de sistemas lineares – 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Routh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Hurwitz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71472" y="20002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643050"/>
            <a:ext cx="6972300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3786190"/>
            <a:ext cx="3248025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Estabilidade de sistemas lineares – 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Routh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Hurwitz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71472" y="20002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216425" y="1719618"/>
            <a:ext cx="29241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Exercício)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continuação...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            Alternativa 1 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1" y="2714620"/>
            <a:ext cx="3548349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35601" y="1500174"/>
            <a:ext cx="5508400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00496" y="5657850"/>
            <a:ext cx="15525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00760" y="5857892"/>
            <a:ext cx="990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28926" y="5647597"/>
            <a:ext cx="15049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Estabilidade de sistemas lineares – 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Routh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Hurwitz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71472" y="20002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16425" y="1719618"/>
            <a:ext cx="29241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Exercício)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continuação...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            Alternativa 2 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428868"/>
            <a:ext cx="3829999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48809" y="2071678"/>
            <a:ext cx="5195191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Estabilidade de sistemas lineares – 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Routh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Hurwitz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71472" y="20002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216425" y="1719618"/>
            <a:ext cx="928331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Atividade 1)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Considerando o exercício 1,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plotar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o gráfico somente com os polos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que atendem as condições de estabilidade,  determinando a faixa de valores de </a:t>
            </a:r>
          </a:p>
          <a:p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K, a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partir da faixa inicial, para o qual o sistema é estável.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Dica: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3429000"/>
            <a:ext cx="7646670" cy="291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Estabilidade de sistemas lineares – 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Routh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Hurwitz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71472" y="20002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28604"/>
            <a:ext cx="7024242" cy="6429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Estabilidade de sistemas lineares – 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Routh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Hurwitz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71472" y="20002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33875" y="1571612"/>
            <a:ext cx="4810125" cy="370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Seta para a direita 17"/>
          <p:cNvSpPr/>
          <p:nvPr/>
        </p:nvSpPr>
        <p:spPr>
          <a:xfrm>
            <a:off x="4143372" y="3071810"/>
            <a:ext cx="571504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eta para a direita 18"/>
          <p:cNvSpPr/>
          <p:nvPr/>
        </p:nvSpPr>
        <p:spPr>
          <a:xfrm>
            <a:off x="8286776" y="1500174"/>
            <a:ext cx="571504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Seta para a direita 19"/>
          <p:cNvSpPr/>
          <p:nvPr/>
        </p:nvSpPr>
        <p:spPr>
          <a:xfrm>
            <a:off x="8286776" y="4643446"/>
            <a:ext cx="571504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5929313" y="5940425"/>
          <a:ext cx="2122487" cy="547688"/>
        </p:xfrm>
        <a:graphic>
          <a:graphicData uri="http://schemas.openxmlformats.org/presentationml/2006/ole">
            <p:oleObj spid="_x0000_s19458" name="Equação" r:id="rId4" imgW="876240" imgH="228600" progId="Equation.3">
              <p:embed/>
            </p:oleObj>
          </a:graphicData>
        </a:graphic>
      </p:graphicFrame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7224" y="1571611"/>
            <a:ext cx="2143140" cy="51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43240" y="1928802"/>
            <a:ext cx="4619625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2" name="Conector de seta reta 21"/>
          <p:cNvCxnSpPr/>
          <p:nvPr/>
        </p:nvCxnSpPr>
        <p:spPr>
          <a:xfrm>
            <a:off x="1785918" y="4643446"/>
            <a:ext cx="2428892" cy="642942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de seta reta 22"/>
          <p:cNvCxnSpPr/>
          <p:nvPr/>
        </p:nvCxnSpPr>
        <p:spPr>
          <a:xfrm>
            <a:off x="1785918" y="4643446"/>
            <a:ext cx="5715040" cy="928694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1806</TotalTime>
  <Words>196</Words>
  <Application>Microsoft Office PowerPoint</Application>
  <PresentationFormat>Apresentação na tela (4:3)</PresentationFormat>
  <Paragraphs>27</Paragraphs>
  <Slides>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de slides</vt:lpstr>
      </vt:variant>
      <vt:variant>
        <vt:i4>9</vt:i4>
      </vt:variant>
    </vt:vector>
  </HeadingPairs>
  <TitlesOfParts>
    <vt:vector size="12" baseType="lpstr">
      <vt:lpstr>Módulo</vt:lpstr>
      <vt:lpstr>Visio</vt:lpstr>
      <vt:lpstr>Microsoft Equation 3.0</vt:lpstr>
      <vt:lpstr>Slide 1</vt:lpstr>
      <vt:lpstr>Estabilidade de sistemas lineares – Routh Hurwitz</vt:lpstr>
      <vt:lpstr>Estabilidade de sistemas lineares – Routh Hurwitz</vt:lpstr>
      <vt:lpstr>Estabilidade de sistemas lineares – Routh Hurwitz</vt:lpstr>
      <vt:lpstr>Estabilidade de sistemas lineares – Routh Hurwitz</vt:lpstr>
      <vt:lpstr>Estabilidade de sistemas lineares – Routh Hurwitz</vt:lpstr>
      <vt:lpstr>Estabilidade de sistemas lineares – Routh Hurwitz</vt:lpstr>
      <vt:lpstr>Estabilidade de sistemas lineares – Routh Hurwitz</vt:lpstr>
      <vt:lpstr>Estabilidade de sistemas lineares – Routh Hurwitz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722</dc:creator>
  <cp:lastModifiedBy>722</cp:lastModifiedBy>
  <cp:revision>320</cp:revision>
  <dcterms:created xsi:type="dcterms:W3CDTF">2012-12-02T20:53:22Z</dcterms:created>
  <dcterms:modified xsi:type="dcterms:W3CDTF">2014-11-03T17:24:43Z</dcterms:modified>
</cp:coreProperties>
</file>