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Eletrônica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Eletrônica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</a:p>
          <a:p>
            <a:pPr lvl="1"/>
            <a:r>
              <a:rPr lang="pt-BR" dirty="0" smtClean="0"/>
              <a:t>Materiais semicondutores</a:t>
            </a:r>
          </a:p>
          <a:p>
            <a:pPr lvl="1"/>
            <a:r>
              <a:rPr lang="pt-BR" dirty="0" smtClean="0"/>
              <a:t>Diodos</a:t>
            </a:r>
          </a:p>
          <a:p>
            <a:pPr lvl="1"/>
            <a:r>
              <a:rPr lang="pt-BR" dirty="0" smtClean="0"/>
              <a:t>Transistores BJT</a:t>
            </a:r>
          </a:p>
          <a:p>
            <a:pPr lvl="1"/>
            <a:r>
              <a:rPr lang="pt-BR" dirty="0" smtClean="0"/>
              <a:t>Transistores JFET, MOSFET</a:t>
            </a:r>
          </a:p>
          <a:p>
            <a:pPr lvl="1"/>
            <a:r>
              <a:rPr lang="pt-BR" dirty="0" smtClean="0"/>
              <a:t>Amplificadores operacionais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Eletrônica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pt-BR" dirty="0" smtClean="0"/>
              <a:t>Avaliações</a:t>
            </a:r>
          </a:p>
          <a:p>
            <a:pPr lvl="1"/>
            <a:r>
              <a:rPr lang="pt-BR" dirty="0" smtClean="0"/>
              <a:t>5 </a:t>
            </a:r>
            <a:r>
              <a:rPr lang="pt-BR" dirty="0" smtClean="0"/>
              <a:t>Provas = </a:t>
            </a:r>
            <a:r>
              <a:rPr lang="pt-BR" dirty="0" smtClean="0"/>
              <a:t>95% </a:t>
            </a:r>
            <a:r>
              <a:rPr lang="pt-BR" dirty="0" smtClean="0"/>
              <a:t>da média parcial</a:t>
            </a:r>
          </a:p>
          <a:p>
            <a:pPr lvl="2"/>
            <a:r>
              <a:rPr lang="pt-BR" dirty="0" smtClean="0"/>
              <a:t>Diodos</a:t>
            </a:r>
          </a:p>
          <a:p>
            <a:pPr lvl="2"/>
            <a:r>
              <a:rPr lang="pt-BR" dirty="0" smtClean="0"/>
              <a:t>Amplificadores Operacionais</a:t>
            </a:r>
          </a:p>
          <a:p>
            <a:pPr lvl="2"/>
            <a:r>
              <a:rPr lang="pt-BR" dirty="0" smtClean="0"/>
              <a:t>BJT</a:t>
            </a:r>
          </a:p>
          <a:p>
            <a:pPr lvl="2"/>
            <a:r>
              <a:rPr lang="pt-BR" dirty="0" smtClean="0"/>
              <a:t>FET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Laboratório (relatórios e participação)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dirty="0" smtClean="0"/>
              <a:t>APS = </a:t>
            </a:r>
            <a:r>
              <a:rPr lang="pt-BR" dirty="0" smtClean="0"/>
              <a:t>5% </a:t>
            </a:r>
            <a:r>
              <a:rPr lang="pt-BR" dirty="0" smtClean="0"/>
              <a:t>da média parcial</a:t>
            </a:r>
          </a:p>
          <a:p>
            <a:pPr lvl="1"/>
            <a:r>
              <a:rPr lang="pt-BR" dirty="0" smtClean="0"/>
              <a:t>Cuidado com faltas</a:t>
            </a:r>
          </a:p>
          <a:p>
            <a:pPr lvl="2"/>
            <a:r>
              <a:rPr lang="pt-BR" dirty="0" smtClean="0"/>
              <a:t>Reprovação com mais de 25% de faltas.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Eletrônica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Avaliações</a:t>
            </a:r>
          </a:p>
          <a:p>
            <a:pPr lvl="1"/>
            <a:r>
              <a:rPr lang="pt-BR" dirty="0" smtClean="0"/>
              <a:t>Aprovação</a:t>
            </a:r>
          </a:p>
          <a:p>
            <a:pPr lvl="2"/>
            <a:r>
              <a:rPr lang="pt-BR" dirty="0" smtClean="0"/>
              <a:t>Média maior ou igual a 6,0 (de zero a 10,0)</a:t>
            </a:r>
          </a:p>
          <a:p>
            <a:pPr lvl="1"/>
            <a:r>
              <a:rPr lang="pt-BR" dirty="0" smtClean="0"/>
              <a:t>Não há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prova final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Segunda chamada</a:t>
            </a:r>
          </a:p>
          <a:p>
            <a:pPr lvl="2"/>
            <a:r>
              <a:rPr lang="pt-BR" dirty="0" smtClean="0"/>
              <a:t>Final do semestre</a:t>
            </a:r>
          </a:p>
          <a:p>
            <a:pPr lvl="2"/>
            <a:r>
              <a:rPr lang="pt-BR" dirty="0" smtClean="0"/>
              <a:t>Conteúdo: toda a matéria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Eletrônica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</a:p>
          <a:p>
            <a:pPr lvl="1"/>
            <a:r>
              <a:rPr lang="pt-BR" dirty="0" smtClean="0"/>
              <a:t>Dispositivos Eletrônicos e Teoria de Circuitos</a:t>
            </a:r>
          </a:p>
          <a:p>
            <a:pPr lvl="2"/>
            <a:r>
              <a:rPr lang="pt-BR" dirty="0" err="1" smtClean="0"/>
              <a:t>Boylestad</a:t>
            </a:r>
            <a:r>
              <a:rPr lang="pt-BR" dirty="0" smtClean="0"/>
              <a:t> &amp; </a:t>
            </a:r>
            <a:r>
              <a:rPr lang="pt-BR" dirty="0" err="1" smtClean="0"/>
              <a:t>Nashelsky</a:t>
            </a:r>
            <a:endParaRPr lang="pt-BR" dirty="0" smtClean="0"/>
          </a:p>
          <a:p>
            <a:pPr lvl="1"/>
            <a:r>
              <a:rPr lang="pt-BR" dirty="0" smtClean="0"/>
              <a:t>Microeletrônica</a:t>
            </a:r>
          </a:p>
          <a:p>
            <a:pPr lvl="2"/>
            <a:r>
              <a:rPr lang="pt-BR" dirty="0" err="1" smtClean="0"/>
              <a:t>Sedra</a:t>
            </a:r>
            <a:r>
              <a:rPr lang="pt-BR" dirty="0" smtClean="0"/>
              <a:t> &amp; Smith</a:t>
            </a:r>
          </a:p>
          <a:p>
            <a:pPr lvl="1"/>
            <a:r>
              <a:rPr lang="pt-BR" dirty="0" smtClean="0"/>
              <a:t>Amplificadores Operacionais e Filtros Ativos</a:t>
            </a:r>
          </a:p>
          <a:p>
            <a:pPr lvl="2"/>
            <a:r>
              <a:rPr lang="pt-BR" dirty="0" smtClean="0"/>
              <a:t>Pertence Jr.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Eletrônica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Contatos para dúvidas</a:t>
            </a:r>
          </a:p>
          <a:p>
            <a:pPr lvl="1"/>
            <a:r>
              <a:rPr lang="pt-BR" dirty="0" smtClean="0"/>
              <a:t>Email: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mrosa@utfpr.edu.br</a:t>
            </a:r>
          </a:p>
          <a:p>
            <a:pPr lvl="1"/>
            <a:r>
              <a:rPr lang="pt-BR" dirty="0" smtClean="0"/>
              <a:t>Sala: Departamento do DAELT/</a:t>
            </a:r>
            <a:r>
              <a:rPr lang="pt-BR" dirty="0" err="1" smtClean="0"/>
              <a:t>UTFPr</a:t>
            </a:r>
            <a:endParaRPr lang="pt-BR" dirty="0" smtClean="0"/>
          </a:p>
          <a:p>
            <a:pPr lvl="2"/>
            <a:r>
              <a:rPr lang="pt-BR" dirty="0" smtClean="0"/>
              <a:t>Favor agendar sempre, para evitar desencontros.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Notas de aula, informações, ementas, etc.</a:t>
            </a:r>
          </a:p>
          <a:p>
            <a:pPr lvl="1"/>
            <a:r>
              <a:rPr lang="pt-BR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www.pessoal.utfpr.edu.br/mrosa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214</TotalTime>
  <Words>149</Words>
  <Application>Microsoft Office PowerPoint</Application>
  <PresentationFormat>Apresentação na tela (4:3)</PresentationFormat>
  <Paragraphs>51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Mediano</vt:lpstr>
      <vt:lpstr>Eletrônica</vt:lpstr>
      <vt:lpstr>Eletrônica</vt:lpstr>
      <vt:lpstr>Eletrônica</vt:lpstr>
      <vt:lpstr>Eletrônica</vt:lpstr>
      <vt:lpstr>Eletrônica</vt:lpstr>
      <vt:lpstr>Eletrônica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Eletrônica</dc:subject>
  <dc:creator>Marcelo Rosa</dc:creator>
  <cp:lastModifiedBy>Marcelo Rosa</cp:lastModifiedBy>
  <cp:revision>60</cp:revision>
  <dcterms:created xsi:type="dcterms:W3CDTF">2010-07-26T15:10:49Z</dcterms:created>
  <dcterms:modified xsi:type="dcterms:W3CDTF">2011-08-01T15:06:38Z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