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9"/>
  </p:notesMasterIdLst>
  <p:sldIdLst>
    <p:sldId id="256" r:id="rId2"/>
    <p:sldId id="272" r:id="rId3"/>
    <p:sldId id="276" r:id="rId4"/>
    <p:sldId id="273" r:id="rId5"/>
    <p:sldId id="277" r:id="rId6"/>
    <p:sldId id="275" r:id="rId7"/>
    <p:sldId id="274" r:id="rId8"/>
    <p:sldId id="278" r:id="rId9"/>
    <p:sldId id="279" r:id="rId10"/>
    <p:sldId id="280" r:id="rId11"/>
    <p:sldId id="282" r:id="rId12"/>
    <p:sldId id="283" r:id="rId13"/>
    <p:sldId id="284" r:id="rId14"/>
    <p:sldId id="285" r:id="rId15"/>
    <p:sldId id="286" r:id="rId16"/>
    <p:sldId id="287" r:id="rId17"/>
    <p:sldId id="288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D7D"/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660" y="-78"/>
      </p:cViewPr>
      <p:guideLst>
        <p:guide orient="horz" pos="2115"/>
        <p:guide pos="27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9/8/2010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9/8/2010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9/8/2010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9/8/2010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9/8/2010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9/8/2010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9/8/2010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9/8/2010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9/8/2010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9/8/2010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9/8/2010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9/8/2010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9/8/2010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Aplicações com Diodos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retificadores</a:t>
            </a:r>
          </a:p>
          <a:p>
            <a:pPr lvl="1"/>
            <a:r>
              <a:rPr lang="pt-BR" dirty="0" smtClean="0"/>
              <a:t>Retificação em meia-onda</a:t>
            </a:r>
          </a:p>
          <a:p>
            <a:pPr lvl="2"/>
            <a:r>
              <a:rPr lang="pt-BR" dirty="0" smtClean="0"/>
              <a:t>Para um sinal de entrada senoidal, apenas 31,8% da tensão máxima aplicada é “convertida” em nível </a:t>
            </a:r>
            <a:r>
              <a:rPr lang="pt-BR" dirty="0" smtClean="0"/>
              <a:t>DC</a:t>
            </a:r>
          </a:p>
          <a:p>
            <a:pPr lvl="3"/>
            <a:r>
              <a:rPr lang="pt-BR" dirty="0" smtClean="0"/>
              <a:t>Para aumentar a precisão, podemos considerar a tensão de polarização direta do diodo.</a:t>
            </a:r>
            <a:endParaRPr lang="pt-BR" dirty="0" smtClean="0"/>
          </a:p>
          <a:p>
            <a:pPr lvl="2"/>
            <a:r>
              <a:rPr lang="pt-BR" dirty="0" smtClean="0"/>
              <a:t>Cuidado com tensão máxima reversa no diodo.</a:t>
            </a:r>
          </a:p>
          <a:p>
            <a:pPr lvl="2"/>
            <a:r>
              <a:rPr lang="pt-BR" dirty="0" smtClean="0"/>
              <a:t>Cuidado com capacidade de corrente direta do diodo.</a:t>
            </a:r>
          </a:p>
          <a:p>
            <a:pPr lvl="3"/>
            <a:r>
              <a:rPr lang="pt-BR" dirty="0" smtClean="0"/>
              <a:t>Qual é a corrente máxima no diodo?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retificadores</a:t>
            </a:r>
          </a:p>
          <a:p>
            <a:pPr lvl="1"/>
            <a:r>
              <a:rPr lang="pt-BR" dirty="0" smtClean="0"/>
              <a:t>Retificação em onda completa</a:t>
            </a:r>
          </a:p>
          <a:p>
            <a:pPr lvl="1">
              <a:buNone/>
            </a:pPr>
            <a:r>
              <a:rPr lang="pt-BR" dirty="0" smtClean="0"/>
              <a:t>	(Transformador + derivação central)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212976"/>
            <a:ext cx="3206250" cy="312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retificadores</a:t>
            </a:r>
          </a:p>
          <a:p>
            <a:pPr lvl="1"/>
            <a:r>
              <a:rPr lang="pt-BR" dirty="0" smtClean="0"/>
              <a:t>Retificação em onda completa</a:t>
            </a:r>
          </a:p>
          <a:p>
            <a:pPr lvl="1">
              <a:buNone/>
            </a:pPr>
            <a:r>
              <a:rPr lang="pt-BR" dirty="0" smtClean="0"/>
              <a:t>	(Transformador + derivação central)</a:t>
            </a:r>
          </a:p>
          <a:p>
            <a:pPr lvl="2"/>
            <a:r>
              <a:rPr lang="pt-BR" dirty="0" smtClean="0"/>
              <a:t>Qual a tensão DC observada?</a:t>
            </a:r>
          </a:p>
          <a:p>
            <a:pPr lvl="2"/>
            <a:r>
              <a:rPr lang="pt-BR" dirty="0" smtClean="0"/>
              <a:t>Qual a tensão máxima aplicada sobre os diodos?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retificadores</a:t>
            </a:r>
            <a:endParaRPr lang="pt-BR" dirty="0" smtClean="0"/>
          </a:p>
          <a:p>
            <a:pPr lvl="1"/>
            <a:r>
              <a:rPr lang="pt-BR" dirty="0" smtClean="0"/>
              <a:t>Retificação em onda completa com ponte de diodos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3356992"/>
            <a:ext cx="5006250" cy="24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retificadores</a:t>
            </a:r>
          </a:p>
          <a:p>
            <a:pPr lvl="1"/>
            <a:r>
              <a:rPr lang="pt-BR" dirty="0" smtClean="0"/>
              <a:t>Retificação em onda completa com ponte de diodos</a:t>
            </a:r>
          </a:p>
          <a:p>
            <a:pPr lvl="2"/>
            <a:r>
              <a:rPr lang="pt-BR" dirty="0" smtClean="0"/>
              <a:t>Qual a tensão DC observada?</a:t>
            </a:r>
          </a:p>
          <a:p>
            <a:pPr lvl="2"/>
            <a:r>
              <a:rPr lang="pt-BR" dirty="0" smtClean="0"/>
              <a:t>Qual a tensão máxima aplicada sobre os diodos?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multiplicadores de tensão</a:t>
            </a:r>
          </a:p>
          <a:p>
            <a:pPr lvl="1"/>
            <a:r>
              <a:rPr lang="pt-BR" dirty="0" smtClean="0"/>
              <a:t>Multiplicam em N vezes a tensão de pico da entrada</a:t>
            </a:r>
          </a:p>
          <a:p>
            <a:pPr lvl="1"/>
            <a:r>
              <a:rPr lang="pt-BR" dirty="0" smtClean="0"/>
              <a:t>Operam como retificador para sinais oscilatórios.</a:t>
            </a:r>
          </a:p>
          <a:p>
            <a:pPr lvl="2"/>
            <a:r>
              <a:rPr lang="pt-BR" dirty="0" smtClean="0"/>
              <a:t>Capacitor anula nível DC da entrada.</a:t>
            </a:r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3573016"/>
            <a:ext cx="3825000" cy="26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multiplicadores de tensão</a:t>
            </a:r>
          </a:p>
          <a:p>
            <a:pPr lvl="1"/>
            <a:r>
              <a:rPr lang="pt-BR" dirty="0" err="1" smtClean="0"/>
              <a:t>Triplicador</a:t>
            </a:r>
            <a:r>
              <a:rPr lang="pt-BR" dirty="0" smtClean="0"/>
              <a:t> de tensão...</a:t>
            </a:r>
            <a:endParaRPr lang="pt-BR" dirty="0" smtClean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2996952"/>
            <a:ext cx="5325000" cy="256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multiplicadores de tensão</a:t>
            </a:r>
          </a:p>
          <a:p>
            <a:pPr lvl="1"/>
            <a:r>
              <a:rPr lang="pt-BR" dirty="0" smtClean="0"/>
              <a:t>Transferência de carga entre capacitores de acordo com o ciclo do sinal de entrada</a:t>
            </a:r>
          </a:p>
          <a:p>
            <a:pPr lvl="2"/>
            <a:r>
              <a:rPr lang="pt-BR" dirty="0" smtClean="0"/>
              <a:t>Os capacitores mais afastados da fonte são paulatinamente carregados até atingir seus respectivos valores máximos em regime permanente.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ceifadores</a:t>
            </a:r>
          </a:p>
          <a:p>
            <a:pPr lvl="1"/>
            <a:r>
              <a:rPr lang="pt-BR" dirty="0" smtClean="0"/>
              <a:t>Consistem em prevenir que a saída do circuito exceda um nível predeterminado de tensão sem distorcer o restante do sinal de entrada.</a:t>
            </a:r>
          </a:p>
          <a:p>
            <a:pPr lvl="1"/>
            <a:r>
              <a:rPr lang="pt-BR" dirty="0" smtClean="0"/>
              <a:t>O excedente é “ceifado” (eliminado”)</a:t>
            </a:r>
          </a:p>
          <a:p>
            <a:pPr lvl="1"/>
            <a:r>
              <a:rPr lang="pt-BR" dirty="0" smtClean="0"/>
              <a:t>Usa um diodo e um resistor.</a:t>
            </a:r>
          </a:p>
          <a:p>
            <a:pPr lvl="2"/>
            <a:r>
              <a:rPr lang="pt-BR" dirty="0" smtClean="0"/>
              <a:t>Opcionalmente uma fonte DC.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ceifadores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3212976"/>
            <a:ext cx="4068750" cy="207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2708920"/>
            <a:ext cx="2756250" cy="287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CaixaDeTexto 9"/>
          <p:cNvSpPr txBox="1"/>
          <p:nvPr/>
        </p:nvSpPr>
        <p:spPr>
          <a:xfrm>
            <a:off x="2005641" y="5795972"/>
            <a:ext cx="155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smtClean="0">
                <a:latin typeface="Constantia" pitchFamily="18" charset="0"/>
              </a:rPr>
              <a:t>Série/Positivo</a:t>
            </a:r>
            <a:endParaRPr lang="pt-BR" dirty="0">
              <a:latin typeface="Constantia" pitchFamily="18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6171350" y="5805264"/>
            <a:ext cx="1963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smtClean="0">
                <a:latin typeface="Constantia" pitchFamily="18" charset="0"/>
              </a:rPr>
              <a:t>Paralelo/Negativo</a:t>
            </a:r>
          </a:p>
        </p:txBody>
      </p:sp>
      <p:sp>
        <p:nvSpPr>
          <p:cNvPr id="12" name="Elipse 11"/>
          <p:cNvSpPr/>
          <p:nvPr/>
        </p:nvSpPr>
        <p:spPr>
          <a:xfrm>
            <a:off x="1043608" y="3140968"/>
            <a:ext cx="936104" cy="1080120"/>
          </a:xfrm>
          <a:prstGeom prst="ellipse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Elipse 12"/>
          <p:cNvSpPr/>
          <p:nvPr/>
        </p:nvSpPr>
        <p:spPr>
          <a:xfrm>
            <a:off x="7308304" y="4221088"/>
            <a:ext cx="936104" cy="1080120"/>
          </a:xfrm>
          <a:prstGeom prst="ellipse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/>
          <p:cNvSpPr/>
          <p:nvPr/>
        </p:nvSpPr>
        <p:spPr>
          <a:xfrm>
            <a:off x="2699792" y="3140968"/>
            <a:ext cx="936104" cy="1080120"/>
          </a:xfrm>
          <a:prstGeom prst="ellipse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Elipse 14"/>
          <p:cNvSpPr/>
          <p:nvPr/>
        </p:nvSpPr>
        <p:spPr>
          <a:xfrm>
            <a:off x="7308304" y="3356992"/>
            <a:ext cx="936104" cy="1080120"/>
          </a:xfrm>
          <a:prstGeom prst="ellipse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grampeadores</a:t>
            </a:r>
          </a:p>
          <a:p>
            <a:pPr lvl="1"/>
            <a:r>
              <a:rPr lang="pt-BR" dirty="0" smtClean="0"/>
              <a:t>Altera o nível DC do sinal de entrada, sem alterar a forma de onda desse sinal.</a:t>
            </a:r>
          </a:p>
          <a:p>
            <a:pPr lvl="1"/>
            <a:r>
              <a:rPr lang="pt-BR" dirty="0" smtClean="0"/>
              <a:t>Usa um diodo, um resistor e um capacitor.</a:t>
            </a:r>
          </a:p>
          <a:p>
            <a:pPr lvl="2"/>
            <a:r>
              <a:rPr lang="pt-BR" dirty="0" smtClean="0"/>
              <a:t>Opcionalmente uma fonte DC.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grampeadores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2765540"/>
            <a:ext cx="3693750" cy="282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lipse 4"/>
          <p:cNvSpPr/>
          <p:nvPr/>
        </p:nvSpPr>
        <p:spPr>
          <a:xfrm>
            <a:off x="5148064" y="4221088"/>
            <a:ext cx="936104" cy="1080120"/>
          </a:xfrm>
          <a:prstGeom prst="ellipse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Elipse 5"/>
          <p:cNvSpPr/>
          <p:nvPr/>
        </p:nvSpPr>
        <p:spPr>
          <a:xfrm>
            <a:off x="5148064" y="3356992"/>
            <a:ext cx="936104" cy="1080120"/>
          </a:xfrm>
          <a:prstGeom prst="ellipse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grampeadores</a:t>
            </a:r>
          </a:p>
          <a:p>
            <a:pPr lvl="1"/>
            <a:r>
              <a:rPr lang="pt-BR" dirty="0" smtClean="0"/>
              <a:t>Atenção à definição do capacitor</a:t>
            </a:r>
          </a:p>
          <a:p>
            <a:pPr lvl="2"/>
            <a:r>
              <a:rPr lang="pt-BR" dirty="0" smtClean="0"/>
              <a:t>Constante de tempo </a:t>
            </a:r>
            <a:r>
              <a:rPr lang="pt-BR" dirty="0" smtClean="0">
                <a:sym typeface="Symbol"/>
              </a:rPr>
              <a:t></a:t>
            </a:r>
            <a:r>
              <a:rPr lang="pt-BR" dirty="0" smtClean="0"/>
              <a:t> = RC deve ser suficientemente grande para manter a tensão no capacitor sem oscilação ao longo do tempo</a:t>
            </a:r>
          </a:p>
          <a:p>
            <a:pPr lvl="3"/>
            <a:r>
              <a:rPr lang="pt-BR" dirty="0" smtClean="0"/>
              <a:t>Lenta descarga quando o diodo é polarizado reversamente</a:t>
            </a:r>
          </a:p>
          <a:p>
            <a:pPr lvl="2"/>
            <a:r>
              <a:rPr lang="pt-BR" dirty="0" smtClean="0">
                <a:sym typeface="Symbol"/>
              </a:rPr>
              <a:t>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</a:t>
            </a:r>
            <a:r>
              <a:rPr lang="pt-BR" dirty="0" smtClean="0"/>
              <a:t> 5 </a:t>
            </a:r>
            <a:r>
              <a:rPr lang="pt-BR" dirty="0" smtClean="0">
                <a:sym typeface="Symbol"/>
              </a:rPr>
              <a:t> </a:t>
            </a:r>
            <a:r>
              <a:rPr lang="pt-BR" dirty="0" smtClean="0"/>
              <a:t>maior freqüência do sinal grampeado.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retificadores</a:t>
            </a:r>
          </a:p>
          <a:p>
            <a:pPr lvl="1"/>
            <a:r>
              <a:rPr lang="pt-BR" dirty="0" smtClean="0"/>
              <a:t>Usados para “conversão” de sinais, de AC para CC.</a:t>
            </a:r>
          </a:p>
          <a:p>
            <a:pPr lvl="1"/>
            <a:r>
              <a:rPr lang="pt-BR" dirty="0" smtClean="0"/>
              <a:t>Retificação ocorre:</a:t>
            </a:r>
          </a:p>
          <a:p>
            <a:pPr lvl="2"/>
            <a:r>
              <a:rPr lang="pt-BR" dirty="0" smtClean="0"/>
              <a:t>Em meia onda</a:t>
            </a:r>
          </a:p>
          <a:p>
            <a:pPr lvl="2"/>
            <a:r>
              <a:rPr lang="pt-BR" dirty="0" smtClean="0"/>
              <a:t>Em onda completa</a:t>
            </a:r>
          </a:p>
          <a:p>
            <a:pPr lvl="1"/>
            <a:r>
              <a:rPr lang="pt-BR" dirty="0" smtClean="0"/>
              <a:t>Usa diodos e transformadores</a:t>
            </a:r>
          </a:p>
          <a:p>
            <a:pPr lvl="2"/>
            <a:r>
              <a:rPr lang="pt-BR" dirty="0" smtClean="0"/>
              <a:t>Opcionalmente capacitores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Circuitos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retificadores</a:t>
            </a:r>
          </a:p>
          <a:p>
            <a:pPr lvl="1"/>
            <a:r>
              <a:rPr lang="pt-BR" dirty="0" smtClean="0"/>
              <a:t>Retificação em meia-onda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Qual é a tensão DC obtida, já que estamos retificando um sinal periódico (geralmente sinal senoidal da rede elétrica)?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2636912"/>
            <a:ext cx="2381250" cy="207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com Diodos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Qual é a tensão DC obtida?</a:t>
            </a:r>
          </a:p>
          <a:p>
            <a:pPr lvl="1"/>
            <a:r>
              <a:rPr lang="pt-BR" dirty="0" smtClean="0"/>
              <a:t>V</a:t>
            </a:r>
            <a:r>
              <a:rPr lang="pt-BR" baseline="-25000" dirty="0" smtClean="0"/>
              <a:t>DC</a:t>
            </a:r>
            <a:r>
              <a:rPr lang="pt-BR" dirty="0" smtClean="0"/>
              <a:t>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média</a:t>
            </a:r>
            <a:endParaRPr lang="pt-BR" baseline="-25000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Considere um sinal senoidal (com período T qualquer), retificado em meia-onda. Qual sua tensão DC?</a:t>
            </a:r>
          </a:p>
          <a:p>
            <a:endParaRPr lang="pt-BR" dirty="0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/>
        </p:nvGraphicFramePr>
        <p:xfrm>
          <a:off x="3491880" y="2708275"/>
          <a:ext cx="2133600" cy="787400"/>
        </p:xfrm>
        <a:graphic>
          <a:graphicData uri="http://schemas.openxmlformats.org/presentationml/2006/ole">
            <p:oleObj spid="_x0000_s4098" name="Equação" r:id="rId4" imgW="1066680" imgH="393480" progId="Equation.3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1407</TotalTime>
  <Words>480</Words>
  <Application>Microsoft Office PowerPoint</Application>
  <PresentationFormat>Apresentação na tela (4:3)</PresentationFormat>
  <Paragraphs>103</Paragraphs>
  <Slides>17</Slides>
  <Notes>17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9" baseType="lpstr">
      <vt:lpstr>Mediano</vt:lpstr>
      <vt:lpstr>Equação</vt:lpstr>
      <vt:lpstr>Aplicações com Diodos</vt:lpstr>
      <vt:lpstr>Aplicações com Diodos</vt:lpstr>
      <vt:lpstr>Aplicações com Diodos</vt:lpstr>
      <vt:lpstr>Aplicações com Diodos</vt:lpstr>
      <vt:lpstr>Aplicações com Diodos</vt:lpstr>
      <vt:lpstr>Aplicações com Diodos</vt:lpstr>
      <vt:lpstr>Aplicações com Diodos</vt:lpstr>
      <vt:lpstr>Aplicações com Diodos</vt:lpstr>
      <vt:lpstr>Aplicações com Diodos</vt:lpstr>
      <vt:lpstr>Aplicações com Diodos</vt:lpstr>
      <vt:lpstr>Aplicações com Diodos</vt:lpstr>
      <vt:lpstr>Aplicações com Diodos</vt:lpstr>
      <vt:lpstr>Aplicações com Diodos</vt:lpstr>
      <vt:lpstr>Aplicações com Diodos</vt:lpstr>
      <vt:lpstr>Aplicações com Diodos</vt:lpstr>
      <vt:lpstr>Aplicações com Diodos</vt:lpstr>
      <vt:lpstr>Aplicações com Diodos</vt:lpstr>
    </vt:vector>
  </TitlesOfParts>
  <Company>Escritório de 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Aplicações de diodos</dc:title>
  <dc:subject>Eletrônica</dc:subject>
  <dc:creator>Marcelo Rosa</dc:creator>
  <cp:lastModifiedBy>Marcelo Rosa</cp:lastModifiedBy>
  <cp:revision>285</cp:revision>
  <dcterms:created xsi:type="dcterms:W3CDTF">2010-07-26T15:10:49Z</dcterms:created>
  <dcterms:modified xsi:type="dcterms:W3CDTF">2010-08-09T17:04:31Z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