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ustom.xml" ContentType="application/vnd.openxmlformats-officedocument.custom-properties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emf" ContentType="image/x-emf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54"/>
  </p:notesMasterIdLst>
  <p:sldIdLst>
    <p:sldId id="256" r:id="rId2"/>
    <p:sldId id="257" r:id="rId3"/>
    <p:sldId id="258" r:id="rId4"/>
    <p:sldId id="259" r:id="rId5"/>
    <p:sldId id="270" r:id="rId6"/>
    <p:sldId id="260" r:id="rId7"/>
    <p:sldId id="263" r:id="rId8"/>
    <p:sldId id="262" r:id="rId9"/>
    <p:sldId id="264" r:id="rId10"/>
    <p:sldId id="266" r:id="rId11"/>
    <p:sldId id="267" r:id="rId12"/>
    <p:sldId id="265" r:id="rId13"/>
    <p:sldId id="268" r:id="rId14"/>
    <p:sldId id="269" r:id="rId15"/>
    <p:sldId id="271" r:id="rId16"/>
    <p:sldId id="272" r:id="rId17"/>
    <p:sldId id="273" r:id="rId18"/>
    <p:sldId id="275" r:id="rId19"/>
    <p:sldId id="274" r:id="rId20"/>
    <p:sldId id="276" r:id="rId21"/>
    <p:sldId id="277" r:id="rId22"/>
    <p:sldId id="278" r:id="rId23"/>
    <p:sldId id="279" r:id="rId24"/>
    <p:sldId id="280" r:id="rId25"/>
    <p:sldId id="281" r:id="rId26"/>
    <p:sldId id="284" r:id="rId27"/>
    <p:sldId id="283" r:id="rId28"/>
    <p:sldId id="285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5" r:id="rId37"/>
    <p:sldId id="294" r:id="rId38"/>
    <p:sldId id="296" r:id="rId39"/>
    <p:sldId id="306" r:id="rId40"/>
    <p:sldId id="297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7" r:id="rId49"/>
    <p:sldId id="308" r:id="rId50"/>
    <p:sldId id="309" r:id="rId51"/>
    <p:sldId id="310" r:id="rId52"/>
    <p:sldId id="311" r:id="rId5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D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66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8/6/2011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10</a:t>
            </a:fld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11</a:t>
            </a:fld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12</a:t>
            </a:fld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13</a:t>
            </a:fld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14</a:t>
            </a:fld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15</a:t>
            </a:fld>
            <a:endParaRPr 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16</a:t>
            </a:fld>
            <a:endParaRPr lang="pt-B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17</a:t>
            </a:fld>
            <a:endParaRPr lang="pt-B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18</a:t>
            </a:fld>
            <a:endParaRPr 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19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20</a:t>
            </a:fld>
            <a:endParaRPr lang="pt-B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21</a:t>
            </a:fld>
            <a:endParaRPr lang="pt-B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22</a:t>
            </a:fld>
            <a:endParaRPr lang="pt-B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23</a:t>
            </a:fld>
            <a:endParaRPr lang="pt-B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24</a:t>
            </a:fld>
            <a:endParaRPr lang="pt-B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25</a:t>
            </a:fld>
            <a:endParaRPr lang="pt-B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26</a:t>
            </a:fld>
            <a:endParaRPr lang="pt-B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27</a:t>
            </a:fld>
            <a:endParaRPr lang="pt-B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28</a:t>
            </a:fld>
            <a:endParaRPr lang="pt-B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29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30</a:t>
            </a:fld>
            <a:endParaRPr lang="pt-B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31</a:t>
            </a:fld>
            <a:endParaRPr lang="pt-B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32</a:t>
            </a:fld>
            <a:endParaRPr lang="pt-B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33</a:t>
            </a:fld>
            <a:endParaRPr lang="pt-B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34</a:t>
            </a:fld>
            <a:endParaRPr lang="pt-B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35</a:t>
            </a:fld>
            <a:endParaRPr lang="pt-B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36</a:t>
            </a:fld>
            <a:endParaRPr lang="pt-B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37</a:t>
            </a:fld>
            <a:endParaRPr lang="pt-B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38</a:t>
            </a:fld>
            <a:endParaRPr lang="pt-B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39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40</a:t>
            </a:fld>
            <a:endParaRPr lang="pt-B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41</a:t>
            </a:fld>
            <a:endParaRPr lang="pt-B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42</a:t>
            </a:fld>
            <a:endParaRPr lang="pt-BR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43</a:t>
            </a:fld>
            <a:endParaRPr lang="pt-BR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44</a:t>
            </a:fld>
            <a:endParaRPr lang="pt-BR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45</a:t>
            </a:fld>
            <a:endParaRPr lang="pt-BR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46</a:t>
            </a:fld>
            <a:endParaRPr lang="pt-B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47</a:t>
            </a:fld>
            <a:endParaRPr lang="pt-BR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48</a:t>
            </a:fld>
            <a:endParaRPr lang="pt-BR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49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50</a:t>
            </a:fld>
            <a:endParaRPr lang="pt-BR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51</a:t>
            </a:fld>
            <a:endParaRPr lang="pt-BR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52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9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8/6/2011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8/6/2011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8/6/2011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8/6/2011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8/6/2011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8/6/2011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8/6/2011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8/6/2011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8/6/2011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8/6/2011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8/6/2011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8/6/2011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emf"/><Relationship Id="rId5" Type="http://schemas.openxmlformats.org/officeDocument/2006/relationships/image" Target="../media/image13.emf"/><Relationship Id="rId4" Type="http://schemas.openxmlformats.org/officeDocument/2006/relationships/image" Target="../media/image12.emf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emf"/><Relationship Id="rId5" Type="http://schemas.openxmlformats.org/officeDocument/2006/relationships/image" Target="../media/image19.emf"/><Relationship Id="rId4" Type="http://schemas.openxmlformats.org/officeDocument/2006/relationships/image" Target="../media/image18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Transistor FET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= 0,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 &gt; 0</a:t>
            </a:r>
          </a:p>
          <a:p>
            <a:pPr lvl="1"/>
            <a:r>
              <a:rPr lang="pt-BR" dirty="0" smtClean="0"/>
              <a:t>Por que a zona de depleção aumenta?</a:t>
            </a:r>
            <a:endParaRPr lang="pt-BR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= 0,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 &gt; 0</a:t>
            </a:r>
          </a:p>
          <a:p>
            <a:pPr lvl="1"/>
            <a:r>
              <a:rPr lang="pt-BR" dirty="0" smtClean="0"/>
              <a:t>Por que a zona de depleção aumenta?</a:t>
            </a:r>
          </a:p>
          <a:p>
            <a:pPr lvl="2"/>
            <a:r>
              <a:rPr lang="pt-BR" dirty="0" smtClean="0"/>
              <a:t>Elétrons externos “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cobrem</a:t>
            </a:r>
            <a:r>
              <a:rPr lang="pt-BR" dirty="0" smtClean="0"/>
              <a:t>” as lacunas do material n</a:t>
            </a:r>
          </a:p>
          <a:p>
            <a:pPr lvl="3"/>
            <a:r>
              <a:rPr lang="pt-BR" dirty="0" smtClean="0"/>
              <a:t>Tensão da fonte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endParaRPr lang="pt-BR" dirty="0" smtClean="0"/>
          </a:p>
          <a:p>
            <a:pPr lvl="2"/>
            <a:r>
              <a:rPr lang="pt-BR" dirty="0" smtClean="0"/>
              <a:t>Cobertura propaga-se no sentido real da corrente</a:t>
            </a:r>
          </a:p>
          <a:p>
            <a:pPr lvl="1"/>
            <a:r>
              <a:rPr lang="pt-BR" dirty="0" smtClean="0"/>
              <a:t>Existem regiões de depleção maiores e menores ao longo do FET</a:t>
            </a:r>
          </a:p>
          <a:p>
            <a:pPr lvl="2"/>
            <a:r>
              <a:rPr lang="pt-BR" dirty="0" smtClean="0"/>
              <a:t>Orientação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depende </a:t>
            </a:r>
            <a:r>
              <a:rPr lang="pt-BR" dirty="0" smtClean="0"/>
              <a:t>do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sentido real da corrente</a:t>
            </a:r>
          </a:p>
          <a:p>
            <a:pPr lvl="2"/>
            <a:r>
              <a:rPr lang="pt-BR" dirty="0" smtClean="0"/>
              <a:t>Induzidas pelo fluxo de elétrons da fonte externa</a:t>
            </a:r>
          </a:p>
          <a:p>
            <a:pPr lvl="2"/>
            <a:r>
              <a:rPr lang="pt-BR" dirty="0" smtClean="0"/>
              <a:t>Distribuição uniforme de resistência “R” no FET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= 0,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 &gt; 0</a:t>
            </a:r>
          </a:p>
          <a:p>
            <a:pPr lvl="1"/>
            <a:r>
              <a:rPr lang="pt-BR" dirty="0" smtClean="0"/>
              <a:t>Aumento de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 induz uma resistência no JFET</a:t>
            </a:r>
          </a:p>
          <a:p>
            <a:pPr lvl="1"/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 =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S</a:t>
            </a:r>
            <a:endParaRPr lang="pt-BR" baseline="-25000" dirty="0" smtClean="0"/>
          </a:p>
          <a:p>
            <a:pPr lvl="2"/>
            <a:r>
              <a:rPr lang="pt-BR" dirty="0" smtClean="0"/>
              <a:t>JFET não altera densidade de fluxo de corrente 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G</a:t>
            </a:r>
            <a:r>
              <a:rPr lang="pt-BR" dirty="0" smtClean="0"/>
              <a:t>=0)</a:t>
            </a:r>
          </a:p>
          <a:p>
            <a:pPr lvl="2"/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 =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 / “R”</a:t>
            </a:r>
          </a:p>
          <a:p>
            <a:pPr lvl="1"/>
            <a:r>
              <a:rPr lang="pt-BR" dirty="0" smtClean="0"/>
              <a:t>No limite 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 =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P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/>
              <a:t>JFET limita densidade de fluxo de corrente (“R” = ∞)</a:t>
            </a:r>
          </a:p>
          <a:p>
            <a:pPr lvl="2"/>
            <a:r>
              <a:rPr lang="pt-BR" dirty="0" smtClean="0"/>
              <a:t>Corrente é limitada a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 =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DSS</a:t>
            </a:r>
            <a:endParaRPr lang="pt-BR" baseline="-25000" dirty="0" smtClean="0"/>
          </a:p>
          <a:p>
            <a:pPr lvl="3"/>
            <a:r>
              <a:rPr lang="pt-BR" dirty="0" smtClean="0"/>
              <a:t>Corrente de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saturação</a:t>
            </a:r>
          </a:p>
          <a:p>
            <a:pPr lvl="3"/>
            <a:r>
              <a:rPr lang="pt-BR" dirty="0" smtClean="0"/>
              <a:t>Corrente do dreno quando porta está em curto</a:t>
            </a:r>
          </a:p>
          <a:p>
            <a:pPr lvl="3"/>
            <a:r>
              <a:rPr lang="pt-BR" dirty="0" smtClean="0"/>
              <a:t>Não há estrangulamento de corrente!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Curva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 </a:t>
            </a:r>
            <a:r>
              <a:rPr lang="pt-BR" dirty="0" smtClean="0">
                <a:sym typeface="Symbol"/>
              </a:rPr>
              <a:t></a:t>
            </a:r>
            <a:r>
              <a:rPr lang="pt-BR" dirty="0" smtClean="0"/>
              <a:t>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endParaRPr lang="pt-BR" baseline="-25000" dirty="0"/>
          </a:p>
        </p:txBody>
      </p:sp>
      <p:cxnSp>
        <p:nvCxnSpPr>
          <p:cNvPr id="5" name="Conector de seta reta 4"/>
          <p:cNvCxnSpPr/>
          <p:nvPr/>
        </p:nvCxnSpPr>
        <p:spPr>
          <a:xfrm rot="5400000" flipH="1" flipV="1">
            <a:off x="-108520" y="4509120"/>
            <a:ext cx="3600400" cy="1588"/>
          </a:xfrm>
          <a:prstGeom prst="straightConnector1">
            <a:avLst/>
          </a:prstGeom>
          <a:ln w="25400" cap="sq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de seta reta 6"/>
          <p:cNvCxnSpPr/>
          <p:nvPr/>
        </p:nvCxnSpPr>
        <p:spPr>
          <a:xfrm>
            <a:off x="1691680" y="6309320"/>
            <a:ext cx="5760640" cy="1588"/>
          </a:xfrm>
          <a:prstGeom prst="straightConnector1">
            <a:avLst/>
          </a:prstGeom>
          <a:ln w="25400" cap="sq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rma livre 8"/>
          <p:cNvSpPr/>
          <p:nvPr/>
        </p:nvSpPr>
        <p:spPr>
          <a:xfrm>
            <a:off x="1693333" y="3415600"/>
            <a:ext cx="5758987" cy="2894888"/>
          </a:xfrm>
          <a:custGeom>
            <a:avLst/>
            <a:gdLst>
              <a:gd name="connsiteX0" fmla="*/ 0 w 5700889"/>
              <a:gd name="connsiteY0" fmla="*/ 3207926 h 3207926"/>
              <a:gd name="connsiteX1" fmla="*/ 1061156 w 5700889"/>
              <a:gd name="connsiteY1" fmla="*/ 532459 h 3207926"/>
              <a:gd name="connsiteX2" fmla="*/ 5700889 w 5700889"/>
              <a:gd name="connsiteY2" fmla="*/ 13170 h 3207926"/>
              <a:gd name="connsiteX0" fmla="*/ 0 w 5758987"/>
              <a:gd name="connsiteY0" fmla="*/ 3155715 h 3155715"/>
              <a:gd name="connsiteX1" fmla="*/ 1061156 w 5758987"/>
              <a:gd name="connsiteY1" fmla="*/ 480248 h 3155715"/>
              <a:gd name="connsiteX2" fmla="*/ 5758987 w 5758987"/>
              <a:gd name="connsiteY2" fmla="*/ 274226 h 3155715"/>
              <a:gd name="connsiteX0" fmla="*/ 0 w 5758987"/>
              <a:gd name="connsiteY0" fmla="*/ 3155715 h 3155715"/>
              <a:gd name="connsiteX1" fmla="*/ 1061156 w 5758987"/>
              <a:gd name="connsiteY1" fmla="*/ 480248 h 3155715"/>
              <a:gd name="connsiteX2" fmla="*/ 5758987 w 5758987"/>
              <a:gd name="connsiteY2" fmla="*/ 274226 h 3155715"/>
              <a:gd name="connsiteX0" fmla="*/ 0 w 5758987"/>
              <a:gd name="connsiteY0" fmla="*/ 2889097 h 2889097"/>
              <a:gd name="connsiteX1" fmla="*/ 1006459 w 5758987"/>
              <a:gd name="connsiteY1" fmla="*/ 727688 h 2889097"/>
              <a:gd name="connsiteX2" fmla="*/ 5758987 w 5758987"/>
              <a:gd name="connsiteY2" fmla="*/ 7608 h 2889097"/>
              <a:gd name="connsiteX0" fmla="*/ 0 w 5758987"/>
              <a:gd name="connsiteY0" fmla="*/ 3024192 h 3024192"/>
              <a:gd name="connsiteX1" fmla="*/ 1006459 w 5758987"/>
              <a:gd name="connsiteY1" fmla="*/ 862783 h 3024192"/>
              <a:gd name="connsiteX2" fmla="*/ 5758987 w 5758987"/>
              <a:gd name="connsiteY2" fmla="*/ 142703 h 3024192"/>
              <a:gd name="connsiteX0" fmla="*/ 0 w 5758987"/>
              <a:gd name="connsiteY0" fmla="*/ 3024192 h 3024192"/>
              <a:gd name="connsiteX1" fmla="*/ 1006459 w 5758987"/>
              <a:gd name="connsiteY1" fmla="*/ 862783 h 3024192"/>
              <a:gd name="connsiteX2" fmla="*/ 5758987 w 5758987"/>
              <a:gd name="connsiteY2" fmla="*/ 142703 h 3024192"/>
              <a:gd name="connsiteX0" fmla="*/ 0 w 5758987"/>
              <a:gd name="connsiteY0" fmla="*/ 3024192 h 3024192"/>
              <a:gd name="connsiteX1" fmla="*/ 1006459 w 5758987"/>
              <a:gd name="connsiteY1" fmla="*/ 862783 h 3024192"/>
              <a:gd name="connsiteX2" fmla="*/ 5758987 w 5758987"/>
              <a:gd name="connsiteY2" fmla="*/ 142703 h 3024192"/>
              <a:gd name="connsiteX0" fmla="*/ 0 w 5758987"/>
              <a:gd name="connsiteY0" fmla="*/ 3024192 h 3024192"/>
              <a:gd name="connsiteX1" fmla="*/ 1006459 w 5758987"/>
              <a:gd name="connsiteY1" fmla="*/ 862783 h 3024192"/>
              <a:gd name="connsiteX2" fmla="*/ 5758987 w 5758987"/>
              <a:gd name="connsiteY2" fmla="*/ 142703 h 3024192"/>
              <a:gd name="connsiteX0" fmla="*/ 0 w 5758987"/>
              <a:gd name="connsiteY0" fmla="*/ 3384232 h 3384232"/>
              <a:gd name="connsiteX1" fmla="*/ 862443 w 5758987"/>
              <a:gd name="connsiteY1" fmla="*/ 862783 h 3384232"/>
              <a:gd name="connsiteX2" fmla="*/ 5758987 w 5758987"/>
              <a:gd name="connsiteY2" fmla="*/ 502743 h 3384232"/>
              <a:gd name="connsiteX0" fmla="*/ 0 w 5758987"/>
              <a:gd name="connsiteY0" fmla="*/ 3384232 h 3384232"/>
              <a:gd name="connsiteX1" fmla="*/ 862443 w 5758987"/>
              <a:gd name="connsiteY1" fmla="*/ 862783 h 3384232"/>
              <a:gd name="connsiteX2" fmla="*/ 5758987 w 5758987"/>
              <a:gd name="connsiteY2" fmla="*/ 502743 h 3384232"/>
              <a:gd name="connsiteX0" fmla="*/ 0 w 5758987"/>
              <a:gd name="connsiteY0" fmla="*/ 3384232 h 3384232"/>
              <a:gd name="connsiteX1" fmla="*/ 862443 w 5758987"/>
              <a:gd name="connsiteY1" fmla="*/ 862783 h 3384232"/>
              <a:gd name="connsiteX2" fmla="*/ 5758987 w 5758987"/>
              <a:gd name="connsiteY2" fmla="*/ 502743 h 3384232"/>
              <a:gd name="connsiteX0" fmla="*/ 0 w 5758987"/>
              <a:gd name="connsiteY0" fmla="*/ 3384232 h 3384232"/>
              <a:gd name="connsiteX1" fmla="*/ 862443 w 5758987"/>
              <a:gd name="connsiteY1" fmla="*/ 862783 h 3384232"/>
              <a:gd name="connsiteX2" fmla="*/ 5758987 w 5758987"/>
              <a:gd name="connsiteY2" fmla="*/ 502743 h 3384232"/>
              <a:gd name="connsiteX0" fmla="*/ 0 w 5758987"/>
              <a:gd name="connsiteY0" fmla="*/ 2978954 h 2978954"/>
              <a:gd name="connsiteX1" fmla="*/ 862443 w 5758987"/>
              <a:gd name="connsiteY1" fmla="*/ 457505 h 2978954"/>
              <a:gd name="connsiteX2" fmla="*/ 5758987 w 5758987"/>
              <a:gd name="connsiteY2" fmla="*/ 97465 h 2978954"/>
              <a:gd name="connsiteX0" fmla="*/ 0 w 5758987"/>
              <a:gd name="connsiteY0" fmla="*/ 2984293 h 2984293"/>
              <a:gd name="connsiteX1" fmla="*/ 862443 w 5758987"/>
              <a:gd name="connsiteY1" fmla="*/ 462844 h 2984293"/>
              <a:gd name="connsiteX2" fmla="*/ 1444978 w 5758987"/>
              <a:gd name="connsiteY2" fmla="*/ 207226 h 2984293"/>
              <a:gd name="connsiteX3" fmla="*/ 5758987 w 5758987"/>
              <a:gd name="connsiteY3" fmla="*/ 102804 h 2984293"/>
              <a:gd name="connsiteX0" fmla="*/ 0 w 5758987"/>
              <a:gd name="connsiteY0" fmla="*/ 2984293 h 2984293"/>
              <a:gd name="connsiteX1" fmla="*/ 862443 w 5758987"/>
              <a:gd name="connsiteY1" fmla="*/ 462844 h 2984293"/>
              <a:gd name="connsiteX2" fmla="*/ 1438507 w 5758987"/>
              <a:gd name="connsiteY2" fmla="*/ 102805 h 2984293"/>
              <a:gd name="connsiteX3" fmla="*/ 5758987 w 5758987"/>
              <a:gd name="connsiteY3" fmla="*/ 102804 h 2984293"/>
              <a:gd name="connsiteX0" fmla="*/ 0 w 5758987"/>
              <a:gd name="connsiteY0" fmla="*/ 2984293 h 2984293"/>
              <a:gd name="connsiteX1" fmla="*/ 862443 w 5758987"/>
              <a:gd name="connsiteY1" fmla="*/ 462844 h 2984293"/>
              <a:gd name="connsiteX2" fmla="*/ 1438507 w 5758987"/>
              <a:gd name="connsiteY2" fmla="*/ 102805 h 2984293"/>
              <a:gd name="connsiteX3" fmla="*/ 5758987 w 5758987"/>
              <a:gd name="connsiteY3" fmla="*/ 102804 h 2984293"/>
              <a:gd name="connsiteX0" fmla="*/ 0 w 5758987"/>
              <a:gd name="connsiteY0" fmla="*/ 2984293 h 2984293"/>
              <a:gd name="connsiteX1" fmla="*/ 862443 w 5758987"/>
              <a:gd name="connsiteY1" fmla="*/ 462844 h 2984293"/>
              <a:gd name="connsiteX2" fmla="*/ 1438507 w 5758987"/>
              <a:gd name="connsiteY2" fmla="*/ 102805 h 2984293"/>
              <a:gd name="connsiteX3" fmla="*/ 5758987 w 5758987"/>
              <a:gd name="connsiteY3" fmla="*/ 102804 h 2984293"/>
              <a:gd name="connsiteX0" fmla="*/ 0 w 5758987"/>
              <a:gd name="connsiteY0" fmla="*/ 2881489 h 2881489"/>
              <a:gd name="connsiteX1" fmla="*/ 718427 w 5758987"/>
              <a:gd name="connsiteY1" fmla="*/ 720081 h 2881489"/>
              <a:gd name="connsiteX2" fmla="*/ 1438507 w 5758987"/>
              <a:gd name="connsiteY2" fmla="*/ 1 h 2881489"/>
              <a:gd name="connsiteX3" fmla="*/ 5758987 w 5758987"/>
              <a:gd name="connsiteY3" fmla="*/ 0 h 2881489"/>
              <a:gd name="connsiteX0" fmla="*/ 0 w 5758987"/>
              <a:gd name="connsiteY0" fmla="*/ 2881489 h 2881489"/>
              <a:gd name="connsiteX1" fmla="*/ 718427 w 5758987"/>
              <a:gd name="connsiteY1" fmla="*/ 720081 h 2881489"/>
              <a:gd name="connsiteX2" fmla="*/ 1438507 w 5758987"/>
              <a:gd name="connsiteY2" fmla="*/ 1 h 2881489"/>
              <a:gd name="connsiteX3" fmla="*/ 5758987 w 5758987"/>
              <a:gd name="connsiteY3" fmla="*/ 0 h 2881489"/>
              <a:gd name="connsiteX0" fmla="*/ 0 w 5758987"/>
              <a:gd name="connsiteY0" fmla="*/ 2881489 h 2881489"/>
              <a:gd name="connsiteX1" fmla="*/ 718427 w 5758987"/>
              <a:gd name="connsiteY1" fmla="*/ 720081 h 2881489"/>
              <a:gd name="connsiteX2" fmla="*/ 1654531 w 5758987"/>
              <a:gd name="connsiteY2" fmla="*/ 1 h 2881489"/>
              <a:gd name="connsiteX3" fmla="*/ 5758987 w 5758987"/>
              <a:gd name="connsiteY3" fmla="*/ 0 h 2881489"/>
              <a:gd name="connsiteX0" fmla="*/ 0 w 5758987"/>
              <a:gd name="connsiteY0" fmla="*/ 2881489 h 2881489"/>
              <a:gd name="connsiteX1" fmla="*/ 718427 w 5758987"/>
              <a:gd name="connsiteY1" fmla="*/ 720081 h 2881489"/>
              <a:gd name="connsiteX2" fmla="*/ 1654531 w 5758987"/>
              <a:gd name="connsiteY2" fmla="*/ 1 h 2881489"/>
              <a:gd name="connsiteX3" fmla="*/ 5758987 w 5758987"/>
              <a:gd name="connsiteY3" fmla="*/ 0 h 2881489"/>
              <a:gd name="connsiteX0" fmla="*/ 0 w 5758987"/>
              <a:gd name="connsiteY0" fmla="*/ 2881489 h 2881489"/>
              <a:gd name="connsiteX1" fmla="*/ 790435 w 5758987"/>
              <a:gd name="connsiteY1" fmla="*/ 504057 h 2881489"/>
              <a:gd name="connsiteX2" fmla="*/ 1654531 w 5758987"/>
              <a:gd name="connsiteY2" fmla="*/ 1 h 2881489"/>
              <a:gd name="connsiteX3" fmla="*/ 5758987 w 5758987"/>
              <a:gd name="connsiteY3" fmla="*/ 0 h 2881489"/>
              <a:gd name="connsiteX0" fmla="*/ 0 w 5758987"/>
              <a:gd name="connsiteY0" fmla="*/ 2881489 h 2881489"/>
              <a:gd name="connsiteX1" fmla="*/ 790435 w 5758987"/>
              <a:gd name="connsiteY1" fmla="*/ 504057 h 2881489"/>
              <a:gd name="connsiteX2" fmla="*/ 1654531 w 5758987"/>
              <a:gd name="connsiteY2" fmla="*/ 1 h 2881489"/>
              <a:gd name="connsiteX3" fmla="*/ 5758987 w 5758987"/>
              <a:gd name="connsiteY3" fmla="*/ 0 h 2881489"/>
              <a:gd name="connsiteX0" fmla="*/ 0 w 5758987"/>
              <a:gd name="connsiteY0" fmla="*/ 2893489 h 2893489"/>
              <a:gd name="connsiteX1" fmla="*/ 790435 w 5758987"/>
              <a:gd name="connsiteY1" fmla="*/ 516057 h 2893489"/>
              <a:gd name="connsiteX2" fmla="*/ 1078467 w 5758987"/>
              <a:gd name="connsiteY2" fmla="*/ 84009 h 2893489"/>
              <a:gd name="connsiteX3" fmla="*/ 1654531 w 5758987"/>
              <a:gd name="connsiteY3" fmla="*/ 12001 h 2893489"/>
              <a:gd name="connsiteX4" fmla="*/ 5758987 w 5758987"/>
              <a:gd name="connsiteY4" fmla="*/ 12000 h 2893489"/>
              <a:gd name="connsiteX0" fmla="*/ 0 w 5758987"/>
              <a:gd name="connsiteY0" fmla="*/ 2881489 h 2881489"/>
              <a:gd name="connsiteX1" fmla="*/ 790435 w 5758987"/>
              <a:gd name="connsiteY1" fmla="*/ 504057 h 2881489"/>
              <a:gd name="connsiteX2" fmla="*/ 1654531 w 5758987"/>
              <a:gd name="connsiteY2" fmla="*/ 1 h 2881489"/>
              <a:gd name="connsiteX3" fmla="*/ 5758987 w 5758987"/>
              <a:gd name="connsiteY3" fmla="*/ 0 h 2881489"/>
              <a:gd name="connsiteX0" fmla="*/ 0 w 5758987"/>
              <a:gd name="connsiteY0" fmla="*/ 2881489 h 2881489"/>
              <a:gd name="connsiteX1" fmla="*/ 790435 w 5758987"/>
              <a:gd name="connsiteY1" fmla="*/ 504057 h 2881489"/>
              <a:gd name="connsiteX2" fmla="*/ 1654531 w 5758987"/>
              <a:gd name="connsiteY2" fmla="*/ 1 h 2881489"/>
              <a:gd name="connsiteX3" fmla="*/ 5758987 w 5758987"/>
              <a:gd name="connsiteY3" fmla="*/ 0 h 2881489"/>
              <a:gd name="connsiteX0" fmla="*/ 0 w 5758987"/>
              <a:gd name="connsiteY0" fmla="*/ 2881489 h 2881489"/>
              <a:gd name="connsiteX1" fmla="*/ 790435 w 5758987"/>
              <a:gd name="connsiteY1" fmla="*/ 504057 h 2881489"/>
              <a:gd name="connsiteX2" fmla="*/ 1654531 w 5758987"/>
              <a:gd name="connsiteY2" fmla="*/ 1 h 2881489"/>
              <a:gd name="connsiteX3" fmla="*/ 5758987 w 5758987"/>
              <a:gd name="connsiteY3" fmla="*/ 0 h 2881489"/>
              <a:gd name="connsiteX0" fmla="*/ 0 w 5758987"/>
              <a:gd name="connsiteY0" fmla="*/ 2881489 h 2881489"/>
              <a:gd name="connsiteX1" fmla="*/ 790435 w 5758987"/>
              <a:gd name="connsiteY1" fmla="*/ 504057 h 2881489"/>
              <a:gd name="connsiteX2" fmla="*/ 1654531 w 5758987"/>
              <a:gd name="connsiteY2" fmla="*/ 1 h 2881489"/>
              <a:gd name="connsiteX3" fmla="*/ 5758987 w 5758987"/>
              <a:gd name="connsiteY3" fmla="*/ 0 h 2881489"/>
              <a:gd name="connsiteX0" fmla="*/ 0 w 5758987"/>
              <a:gd name="connsiteY0" fmla="*/ 2881489 h 2881489"/>
              <a:gd name="connsiteX1" fmla="*/ 790435 w 5758987"/>
              <a:gd name="connsiteY1" fmla="*/ 504057 h 2881489"/>
              <a:gd name="connsiteX2" fmla="*/ 1654531 w 5758987"/>
              <a:gd name="connsiteY2" fmla="*/ 1 h 2881489"/>
              <a:gd name="connsiteX3" fmla="*/ 5758987 w 5758987"/>
              <a:gd name="connsiteY3" fmla="*/ 0 h 2881489"/>
              <a:gd name="connsiteX0" fmla="*/ 0 w 5758987"/>
              <a:gd name="connsiteY0" fmla="*/ 2881489 h 2881489"/>
              <a:gd name="connsiteX1" fmla="*/ 790435 w 5758987"/>
              <a:gd name="connsiteY1" fmla="*/ 504057 h 2881489"/>
              <a:gd name="connsiteX2" fmla="*/ 1654531 w 5758987"/>
              <a:gd name="connsiteY2" fmla="*/ 1 h 2881489"/>
              <a:gd name="connsiteX3" fmla="*/ 5758987 w 5758987"/>
              <a:gd name="connsiteY3" fmla="*/ 0 h 2881489"/>
              <a:gd name="connsiteX0" fmla="*/ 0 w 5758987"/>
              <a:gd name="connsiteY0" fmla="*/ 2881489 h 2881489"/>
              <a:gd name="connsiteX1" fmla="*/ 790435 w 5758987"/>
              <a:gd name="connsiteY1" fmla="*/ 504057 h 2881489"/>
              <a:gd name="connsiteX2" fmla="*/ 1654531 w 5758987"/>
              <a:gd name="connsiteY2" fmla="*/ 1 h 2881489"/>
              <a:gd name="connsiteX3" fmla="*/ 5758987 w 5758987"/>
              <a:gd name="connsiteY3" fmla="*/ 0 h 2881489"/>
              <a:gd name="connsiteX0" fmla="*/ 0 w 5758987"/>
              <a:gd name="connsiteY0" fmla="*/ 2881489 h 2881489"/>
              <a:gd name="connsiteX1" fmla="*/ 790435 w 5758987"/>
              <a:gd name="connsiteY1" fmla="*/ 504057 h 2881489"/>
              <a:gd name="connsiteX2" fmla="*/ 1654531 w 5758987"/>
              <a:gd name="connsiteY2" fmla="*/ 1 h 2881489"/>
              <a:gd name="connsiteX3" fmla="*/ 5758987 w 5758987"/>
              <a:gd name="connsiteY3" fmla="*/ 0 h 2881489"/>
              <a:gd name="connsiteX0" fmla="*/ 0 w 5758987"/>
              <a:gd name="connsiteY0" fmla="*/ 2881489 h 2881489"/>
              <a:gd name="connsiteX1" fmla="*/ 790435 w 5758987"/>
              <a:gd name="connsiteY1" fmla="*/ 504057 h 2881489"/>
              <a:gd name="connsiteX2" fmla="*/ 1438507 w 5758987"/>
              <a:gd name="connsiteY2" fmla="*/ 1 h 2881489"/>
              <a:gd name="connsiteX3" fmla="*/ 5758987 w 5758987"/>
              <a:gd name="connsiteY3" fmla="*/ 0 h 2881489"/>
              <a:gd name="connsiteX0" fmla="*/ 0 w 5758987"/>
              <a:gd name="connsiteY0" fmla="*/ 2894888 h 2894888"/>
              <a:gd name="connsiteX1" fmla="*/ 790435 w 5758987"/>
              <a:gd name="connsiteY1" fmla="*/ 517456 h 2894888"/>
              <a:gd name="connsiteX2" fmla="*/ 1438507 w 5758987"/>
              <a:gd name="connsiteY2" fmla="*/ 13400 h 2894888"/>
              <a:gd name="connsiteX3" fmla="*/ 5758987 w 5758987"/>
              <a:gd name="connsiteY3" fmla="*/ 13399 h 2894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58987" h="2894888">
                <a:moveTo>
                  <a:pt x="0" y="2894888"/>
                </a:moveTo>
                <a:cubicBezTo>
                  <a:pt x="597607" y="1115844"/>
                  <a:pt x="550708" y="1279607"/>
                  <a:pt x="790435" y="517456"/>
                </a:cubicBezTo>
                <a:cubicBezTo>
                  <a:pt x="904651" y="117600"/>
                  <a:pt x="1045770" y="0"/>
                  <a:pt x="1438507" y="13400"/>
                </a:cubicBezTo>
                <a:lnTo>
                  <a:pt x="5758987" y="13399"/>
                </a:lnTo>
              </a:path>
            </a:pathLst>
          </a:cu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1" name="Conector reto 10"/>
          <p:cNvCxnSpPr>
            <a:stCxn id="9" idx="2"/>
          </p:cNvCxnSpPr>
          <p:nvPr/>
        </p:nvCxnSpPr>
        <p:spPr>
          <a:xfrm flipH="1">
            <a:off x="3131840" y="3429000"/>
            <a:ext cx="1" cy="288032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>
            <a:stCxn id="9" idx="2"/>
          </p:cNvCxnSpPr>
          <p:nvPr/>
        </p:nvCxnSpPr>
        <p:spPr>
          <a:xfrm flipH="1">
            <a:off x="1691680" y="3429000"/>
            <a:ext cx="1440161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/>
          <p:cNvSpPr txBox="1"/>
          <p:nvPr/>
        </p:nvSpPr>
        <p:spPr>
          <a:xfrm>
            <a:off x="1115616" y="3284984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err="1" smtClean="0">
                <a:latin typeface="Constantia" pitchFamily="18" charset="0"/>
              </a:rPr>
              <a:t>i</a:t>
            </a:r>
            <a:r>
              <a:rPr lang="pt-BR" b="1" baseline="-25000" dirty="0" err="1" smtClean="0">
                <a:latin typeface="Constantia" pitchFamily="18" charset="0"/>
              </a:rPr>
              <a:t>DSS</a:t>
            </a:r>
            <a:endParaRPr lang="pt-BR" b="1" baseline="-25000" dirty="0">
              <a:latin typeface="Constantia" pitchFamily="18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2843808" y="6309320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err="1" smtClean="0">
                <a:latin typeface="Constantia" pitchFamily="18" charset="0"/>
              </a:rPr>
              <a:t>v</a:t>
            </a:r>
            <a:r>
              <a:rPr lang="pt-BR" b="1" baseline="-25000" dirty="0" err="1" smtClean="0">
                <a:latin typeface="Constantia" pitchFamily="18" charset="0"/>
              </a:rPr>
              <a:t>P</a:t>
            </a:r>
            <a:endParaRPr lang="pt-BR" b="1" baseline="-25000" dirty="0">
              <a:latin typeface="Constantia" pitchFamily="18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1475656" y="2276872"/>
            <a:ext cx="383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err="1" smtClean="0">
                <a:latin typeface="Constantia" pitchFamily="18" charset="0"/>
              </a:rPr>
              <a:t>i</a:t>
            </a:r>
            <a:r>
              <a:rPr lang="pt-BR" b="1" baseline="-25000" dirty="0" err="1" smtClean="0">
                <a:latin typeface="Constantia" pitchFamily="18" charset="0"/>
              </a:rPr>
              <a:t>D</a:t>
            </a:r>
            <a:endParaRPr lang="pt-BR" b="1" baseline="-25000" dirty="0">
              <a:latin typeface="Constantia" pitchFamily="18" charset="0"/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7524328" y="6093296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err="1" smtClean="0">
                <a:latin typeface="Constantia" pitchFamily="18" charset="0"/>
              </a:rPr>
              <a:t>v</a:t>
            </a:r>
            <a:r>
              <a:rPr lang="pt-BR" b="1" baseline="-25000" dirty="0" err="1" smtClean="0">
                <a:latin typeface="Constantia" pitchFamily="18" charset="0"/>
              </a:rPr>
              <a:t>DS</a:t>
            </a:r>
            <a:endParaRPr lang="pt-BR" b="1" baseline="-25000" dirty="0">
              <a:latin typeface="Constantia" pitchFamily="18" charset="0"/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7524328" y="3212976"/>
            <a:ext cx="11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err="1" smtClean="0">
                <a:latin typeface="Constantia" pitchFamily="18" charset="0"/>
              </a:rPr>
              <a:t>v</a:t>
            </a:r>
            <a:r>
              <a:rPr lang="pt-BR" b="1" baseline="-25000" dirty="0" err="1" smtClean="0">
                <a:latin typeface="Constantia" pitchFamily="18" charset="0"/>
              </a:rPr>
              <a:t>GS</a:t>
            </a:r>
            <a:r>
              <a:rPr lang="pt-BR" b="1" baseline="-25000" dirty="0" smtClean="0">
                <a:latin typeface="Constantia" pitchFamily="18" charset="0"/>
              </a:rPr>
              <a:t> </a:t>
            </a:r>
            <a:r>
              <a:rPr lang="pt-BR" b="1" dirty="0" smtClean="0">
                <a:latin typeface="Constantia" pitchFamily="18" charset="0"/>
              </a:rPr>
              <a:t>= zero</a:t>
            </a:r>
            <a:endParaRPr lang="pt-BR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&lt; 0,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 &gt; 0 (JFET canal n)</a:t>
            </a:r>
          </a:p>
          <a:p>
            <a:pPr lvl="1"/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 aumenta região</a:t>
            </a:r>
            <a:br>
              <a:rPr lang="pt-BR" dirty="0" smtClean="0"/>
            </a:br>
            <a:r>
              <a:rPr lang="pt-BR" dirty="0" smtClean="0"/>
              <a:t>de depleção</a:t>
            </a:r>
          </a:p>
          <a:p>
            <a:pPr lvl="2"/>
            <a:r>
              <a:rPr lang="pt-BR" dirty="0" smtClean="0"/>
              <a:t>Polarização reversa</a:t>
            </a:r>
          </a:p>
          <a:p>
            <a:pPr lvl="2"/>
            <a:r>
              <a:rPr lang="pt-BR" dirty="0" smtClean="0"/>
              <a:t>Independente de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endParaRPr lang="pt-BR" baseline="-25000" dirty="0" smtClean="0"/>
          </a:p>
        </p:txBody>
      </p:sp>
      <p:grpSp>
        <p:nvGrpSpPr>
          <p:cNvPr id="32" name="Grupo 31"/>
          <p:cNvGrpSpPr/>
          <p:nvPr/>
        </p:nvGrpSpPr>
        <p:grpSpPr>
          <a:xfrm>
            <a:off x="3347864" y="2492896"/>
            <a:ext cx="5544616" cy="4032448"/>
            <a:chOff x="3347864" y="2492896"/>
            <a:chExt cx="5544616" cy="4032448"/>
          </a:xfrm>
        </p:grpSpPr>
        <p:cxnSp>
          <p:nvCxnSpPr>
            <p:cNvPr id="5" name="Conector reto 4"/>
            <p:cNvCxnSpPr/>
            <p:nvPr/>
          </p:nvCxnSpPr>
          <p:spPr>
            <a:xfrm>
              <a:off x="6156176" y="2492896"/>
              <a:ext cx="2448272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Conector reto 5"/>
            <p:cNvCxnSpPr/>
            <p:nvPr/>
          </p:nvCxnSpPr>
          <p:spPr>
            <a:xfrm>
              <a:off x="3635896" y="6525344"/>
              <a:ext cx="4968552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Conector reto 6"/>
            <p:cNvCxnSpPr/>
            <p:nvPr/>
          </p:nvCxnSpPr>
          <p:spPr>
            <a:xfrm rot="5400000" flipH="1" flipV="1">
              <a:off x="3167844" y="4977172"/>
              <a:ext cx="936104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Conector reto 7"/>
            <p:cNvCxnSpPr/>
            <p:nvPr/>
          </p:nvCxnSpPr>
          <p:spPr>
            <a:xfrm rot="10800000">
              <a:off x="4355976" y="3429000"/>
              <a:ext cx="3528392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tângulo 8"/>
            <p:cNvSpPr/>
            <p:nvPr/>
          </p:nvSpPr>
          <p:spPr>
            <a:xfrm>
              <a:off x="5796136" y="2924944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Retângulo 9"/>
            <p:cNvSpPr/>
            <p:nvPr/>
          </p:nvSpPr>
          <p:spPr>
            <a:xfrm>
              <a:off x="5796136" y="5949280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5076056" y="3068960"/>
              <a:ext cx="2160240" cy="288032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n</a:t>
              </a:r>
              <a:endPara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endParaRPr>
            </a:p>
          </p:txBody>
        </p:sp>
        <p:sp>
          <p:nvSpPr>
            <p:cNvPr id="12" name="Retângulo 11"/>
            <p:cNvSpPr/>
            <p:nvPr/>
          </p:nvSpPr>
          <p:spPr>
            <a:xfrm>
              <a:off x="5076056" y="3789040"/>
              <a:ext cx="576064" cy="144016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p</a:t>
              </a:r>
              <a:endParaRPr lang="pt-B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endParaRPr>
            </a:p>
          </p:txBody>
        </p:sp>
        <p:sp>
          <p:nvSpPr>
            <p:cNvPr id="13" name="Forma livre 12"/>
            <p:cNvSpPr/>
            <p:nvPr/>
          </p:nvSpPr>
          <p:spPr>
            <a:xfrm>
              <a:off x="5076056" y="3573016"/>
              <a:ext cx="864096" cy="1872208"/>
            </a:xfrm>
            <a:custGeom>
              <a:avLst/>
              <a:gdLst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33777 w 1106311"/>
                <a:gd name="connsiteY6" fmla="*/ 36124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0 w 1106311"/>
                <a:gd name="connsiteY3" fmla="*/ 1800200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800200"/>
                <a:gd name="connsiteX1" fmla="*/ 1106311 w 1106311"/>
                <a:gd name="connsiteY1" fmla="*/ 0 h 1800200"/>
                <a:gd name="connsiteX2" fmla="*/ 864096 w 1106311"/>
                <a:gd name="connsiteY2" fmla="*/ 1800200 h 1800200"/>
                <a:gd name="connsiteX3" fmla="*/ 0 w 1106311"/>
                <a:gd name="connsiteY3" fmla="*/ 1800200 h 1800200"/>
                <a:gd name="connsiteX4" fmla="*/ 0 w 1106311"/>
                <a:gd name="connsiteY4" fmla="*/ 1440160 h 1800200"/>
                <a:gd name="connsiteX5" fmla="*/ 720080 w 1106311"/>
                <a:gd name="connsiteY5" fmla="*/ 1656184 h 1800200"/>
                <a:gd name="connsiteX6" fmla="*/ 720080 w 1106311"/>
                <a:gd name="connsiteY6" fmla="*/ 216024 h 1800200"/>
                <a:gd name="connsiteX7" fmla="*/ 0 w 1106311"/>
                <a:gd name="connsiteY7" fmla="*/ 216024 h 1800200"/>
                <a:gd name="connsiteX8" fmla="*/ 33866 w 1106311"/>
                <a:gd name="connsiteY8" fmla="*/ 11289 h 1800200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04735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720080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720080"/>
                <a:gd name="connsiteY0" fmla="*/ 11289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33866 w 720080"/>
                <a:gd name="connsiteY8" fmla="*/ 11289 h 1800200"/>
                <a:gd name="connsiteX0" fmla="*/ 0 w 720080"/>
                <a:gd name="connsiteY0" fmla="*/ 72008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0 w 720080"/>
                <a:gd name="connsiteY8" fmla="*/ 72008 h 1800200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5 w 736187"/>
                <a:gd name="connsiteY6" fmla="*/ 1368152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880204"/>
                <a:gd name="connsiteY0" fmla="*/ 0 h 1728192"/>
                <a:gd name="connsiteX1" fmla="*/ 880204 w 880204"/>
                <a:gd name="connsiteY1" fmla="*/ 0 h 1728192"/>
                <a:gd name="connsiteX2" fmla="*/ 736187 w 880204"/>
                <a:gd name="connsiteY2" fmla="*/ 1728192 h 1728192"/>
                <a:gd name="connsiteX3" fmla="*/ 16107 w 880204"/>
                <a:gd name="connsiteY3" fmla="*/ 1728192 h 1728192"/>
                <a:gd name="connsiteX4" fmla="*/ 16108 w 880204"/>
                <a:gd name="connsiteY4" fmla="*/ 1440160 h 1728192"/>
                <a:gd name="connsiteX5" fmla="*/ 448156 w 880204"/>
                <a:gd name="connsiteY5" fmla="*/ 1440160 h 1728192"/>
                <a:gd name="connsiteX6" fmla="*/ 448155 w 880204"/>
                <a:gd name="connsiteY6" fmla="*/ 360040 h 1728192"/>
                <a:gd name="connsiteX7" fmla="*/ 16107 w 880204"/>
                <a:gd name="connsiteY7" fmla="*/ 360040 h 1728192"/>
                <a:gd name="connsiteX8" fmla="*/ 16107 w 880204"/>
                <a:gd name="connsiteY8" fmla="*/ 0 h 1728192"/>
                <a:gd name="connsiteX0" fmla="*/ 16107 w 880204"/>
                <a:gd name="connsiteY0" fmla="*/ 0 h 1728192"/>
                <a:gd name="connsiteX1" fmla="*/ 880204 w 880204"/>
                <a:gd name="connsiteY1" fmla="*/ 0 h 1728192"/>
                <a:gd name="connsiteX2" fmla="*/ 880203 w 880204"/>
                <a:gd name="connsiteY2" fmla="*/ 1728192 h 1728192"/>
                <a:gd name="connsiteX3" fmla="*/ 16107 w 880204"/>
                <a:gd name="connsiteY3" fmla="*/ 1728192 h 1728192"/>
                <a:gd name="connsiteX4" fmla="*/ 16108 w 880204"/>
                <a:gd name="connsiteY4" fmla="*/ 1440160 h 1728192"/>
                <a:gd name="connsiteX5" fmla="*/ 448156 w 880204"/>
                <a:gd name="connsiteY5" fmla="*/ 1440160 h 1728192"/>
                <a:gd name="connsiteX6" fmla="*/ 448155 w 880204"/>
                <a:gd name="connsiteY6" fmla="*/ 360040 h 1728192"/>
                <a:gd name="connsiteX7" fmla="*/ 16107 w 880204"/>
                <a:gd name="connsiteY7" fmla="*/ 360040 h 1728192"/>
                <a:gd name="connsiteX8" fmla="*/ 16107 w 880204"/>
                <a:gd name="connsiteY8" fmla="*/ 0 h 1728192"/>
                <a:gd name="connsiteX0" fmla="*/ 16107 w 880204"/>
                <a:gd name="connsiteY0" fmla="*/ 0 h 1800200"/>
                <a:gd name="connsiteX1" fmla="*/ 880204 w 880204"/>
                <a:gd name="connsiteY1" fmla="*/ 0 h 1800200"/>
                <a:gd name="connsiteX2" fmla="*/ 880203 w 880204"/>
                <a:gd name="connsiteY2" fmla="*/ 1728192 h 1800200"/>
                <a:gd name="connsiteX3" fmla="*/ 16107 w 880204"/>
                <a:gd name="connsiteY3" fmla="*/ 1800200 h 1800200"/>
                <a:gd name="connsiteX4" fmla="*/ 16108 w 880204"/>
                <a:gd name="connsiteY4" fmla="*/ 1440160 h 1800200"/>
                <a:gd name="connsiteX5" fmla="*/ 448156 w 880204"/>
                <a:gd name="connsiteY5" fmla="*/ 1440160 h 1800200"/>
                <a:gd name="connsiteX6" fmla="*/ 448155 w 880204"/>
                <a:gd name="connsiteY6" fmla="*/ 360040 h 1800200"/>
                <a:gd name="connsiteX7" fmla="*/ 16107 w 880204"/>
                <a:gd name="connsiteY7" fmla="*/ 360040 h 1800200"/>
                <a:gd name="connsiteX8" fmla="*/ 16107 w 880204"/>
                <a:gd name="connsiteY8" fmla="*/ 0 h 1800200"/>
                <a:gd name="connsiteX0" fmla="*/ 16107 w 880204"/>
                <a:gd name="connsiteY0" fmla="*/ 0 h 1800200"/>
                <a:gd name="connsiteX1" fmla="*/ 880204 w 880204"/>
                <a:gd name="connsiteY1" fmla="*/ 0 h 1800200"/>
                <a:gd name="connsiteX2" fmla="*/ 880203 w 880204"/>
                <a:gd name="connsiteY2" fmla="*/ 1800200 h 1800200"/>
                <a:gd name="connsiteX3" fmla="*/ 16107 w 880204"/>
                <a:gd name="connsiteY3" fmla="*/ 1800200 h 1800200"/>
                <a:gd name="connsiteX4" fmla="*/ 16108 w 880204"/>
                <a:gd name="connsiteY4" fmla="*/ 1440160 h 1800200"/>
                <a:gd name="connsiteX5" fmla="*/ 448156 w 880204"/>
                <a:gd name="connsiteY5" fmla="*/ 1440160 h 1800200"/>
                <a:gd name="connsiteX6" fmla="*/ 448155 w 880204"/>
                <a:gd name="connsiteY6" fmla="*/ 360040 h 1800200"/>
                <a:gd name="connsiteX7" fmla="*/ 16107 w 880204"/>
                <a:gd name="connsiteY7" fmla="*/ 360040 h 1800200"/>
                <a:gd name="connsiteX8" fmla="*/ 16107 w 880204"/>
                <a:gd name="connsiteY8" fmla="*/ 0 h 1800200"/>
                <a:gd name="connsiteX0" fmla="*/ 16107 w 880203"/>
                <a:gd name="connsiteY0" fmla="*/ 72008 h 1872208"/>
                <a:gd name="connsiteX1" fmla="*/ 880203 w 880203"/>
                <a:gd name="connsiteY1" fmla="*/ 0 h 1872208"/>
                <a:gd name="connsiteX2" fmla="*/ 880203 w 880203"/>
                <a:gd name="connsiteY2" fmla="*/ 1872208 h 1872208"/>
                <a:gd name="connsiteX3" fmla="*/ 16107 w 880203"/>
                <a:gd name="connsiteY3" fmla="*/ 1872208 h 1872208"/>
                <a:gd name="connsiteX4" fmla="*/ 16108 w 880203"/>
                <a:gd name="connsiteY4" fmla="*/ 1512168 h 1872208"/>
                <a:gd name="connsiteX5" fmla="*/ 448156 w 880203"/>
                <a:gd name="connsiteY5" fmla="*/ 1512168 h 1872208"/>
                <a:gd name="connsiteX6" fmla="*/ 448155 w 880203"/>
                <a:gd name="connsiteY6" fmla="*/ 432048 h 1872208"/>
                <a:gd name="connsiteX7" fmla="*/ 16107 w 880203"/>
                <a:gd name="connsiteY7" fmla="*/ 432048 h 1872208"/>
                <a:gd name="connsiteX8" fmla="*/ 16107 w 880203"/>
                <a:gd name="connsiteY8" fmla="*/ 72008 h 1872208"/>
                <a:gd name="connsiteX0" fmla="*/ 16108 w 880203"/>
                <a:gd name="connsiteY0" fmla="*/ 0 h 1872208"/>
                <a:gd name="connsiteX1" fmla="*/ 880203 w 880203"/>
                <a:gd name="connsiteY1" fmla="*/ 0 h 1872208"/>
                <a:gd name="connsiteX2" fmla="*/ 880203 w 880203"/>
                <a:gd name="connsiteY2" fmla="*/ 1872208 h 1872208"/>
                <a:gd name="connsiteX3" fmla="*/ 16107 w 880203"/>
                <a:gd name="connsiteY3" fmla="*/ 1872208 h 1872208"/>
                <a:gd name="connsiteX4" fmla="*/ 16108 w 880203"/>
                <a:gd name="connsiteY4" fmla="*/ 1512168 h 1872208"/>
                <a:gd name="connsiteX5" fmla="*/ 448156 w 880203"/>
                <a:gd name="connsiteY5" fmla="*/ 1512168 h 1872208"/>
                <a:gd name="connsiteX6" fmla="*/ 448155 w 880203"/>
                <a:gd name="connsiteY6" fmla="*/ 432048 h 1872208"/>
                <a:gd name="connsiteX7" fmla="*/ 16107 w 880203"/>
                <a:gd name="connsiteY7" fmla="*/ 432048 h 1872208"/>
                <a:gd name="connsiteX8" fmla="*/ 16108 w 880203"/>
                <a:gd name="connsiteY8" fmla="*/ 0 h 1872208"/>
                <a:gd name="connsiteX0" fmla="*/ 16108 w 880203"/>
                <a:gd name="connsiteY0" fmla="*/ 0 h 1872208"/>
                <a:gd name="connsiteX1" fmla="*/ 880203 w 880203"/>
                <a:gd name="connsiteY1" fmla="*/ 0 h 1872208"/>
                <a:gd name="connsiteX2" fmla="*/ 880203 w 880203"/>
                <a:gd name="connsiteY2" fmla="*/ 1872208 h 1872208"/>
                <a:gd name="connsiteX3" fmla="*/ 16107 w 880203"/>
                <a:gd name="connsiteY3" fmla="*/ 1872208 h 1872208"/>
                <a:gd name="connsiteX4" fmla="*/ 16108 w 880203"/>
                <a:gd name="connsiteY4" fmla="*/ 1512168 h 1872208"/>
                <a:gd name="connsiteX5" fmla="*/ 448156 w 880203"/>
                <a:gd name="connsiteY5" fmla="*/ 1512168 h 1872208"/>
                <a:gd name="connsiteX6" fmla="*/ 448155 w 880203"/>
                <a:gd name="connsiteY6" fmla="*/ 432048 h 1872208"/>
                <a:gd name="connsiteX7" fmla="*/ 16108 w 880203"/>
                <a:gd name="connsiteY7" fmla="*/ 504056 h 1872208"/>
                <a:gd name="connsiteX8" fmla="*/ 16108 w 880203"/>
                <a:gd name="connsiteY8" fmla="*/ 0 h 1872208"/>
                <a:gd name="connsiteX0" fmla="*/ 16107 w 880202"/>
                <a:gd name="connsiteY0" fmla="*/ 0 h 1872208"/>
                <a:gd name="connsiteX1" fmla="*/ 880202 w 880202"/>
                <a:gd name="connsiteY1" fmla="*/ 0 h 1872208"/>
                <a:gd name="connsiteX2" fmla="*/ 880202 w 880202"/>
                <a:gd name="connsiteY2" fmla="*/ 1872208 h 1872208"/>
                <a:gd name="connsiteX3" fmla="*/ 16106 w 880202"/>
                <a:gd name="connsiteY3" fmla="*/ 1872208 h 1872208"/>
                <a:gd name="connsiteX4" fmla="*/ 16107 w 880202"/>
                <a:gd name="connsiteY4" fmla="*/ 1512168 h 1872208"/>
                <a:gd name="connsiteX5" fmla="*/ 448155 w 880202"/>
                <a:gd name="connsiteY5" fmla="*/ 1512168 h 1872208"/>
                <a:gd name="connsiteX6" fmla="*/ 448155 w 880202"/>
                <a:gd name="connsiteY6" fmla="*/ 504056 h 1872208"/>
                <a:gd name="connsiteX7" fmla="*/ 16107 w 880202"/>
                <a:gd name="connsiteY7" fmla="*/ 504056 h 1872208"/>
                <a:gd name="connsiteX8" fmla="*/ 16107 w 880202"/>
                <a:gd name="connsiteY8" fmla="*/ 0 h 1872208"/>
                <a:gd name="connsiteX0" fmla="*/ 16107 w 880202"/>
                <a:gd name="connsiteY0" fmla="*/ 0 h 1872208"/>
                <a:gd name="connsiteX1" fmla="*/ 880202 w 880202"/>
                <a:gd name="connsiteY1" fmla="*/ 0 h 1872208"/>
                <a:gd name="connsiteX2" fmla="*/ 880202 w 880202"/>
                <a:gd name="connsiteY2" fmla="*/ 1872208 h 1872208"/>
                <a:gd name="connsiteX3" fmla="*/ 16106 w 880202"/>
                <a:gd name="connsiteY3" fmla="*/ 1872208 h 1872208"/>
                <a:gd name="connsiteX4" fmla="*/ 16107 w 880202"/>
                <a:gd name="connsiteY4" fmla="*/ 1512168 h 1872208"/>
                <a:gd name="connsiteX5" fmla="*/ 448154 w 880202"/>
                <a:gd name="connsiteY5" fmla="*/ 1440160 h 1872208"/>
                <a:gd name="connsiteX6" fmla="*/ 448155 w 880202"/>
                <a:gd name="connsiteY6" fmla="*/ 504056 h 1872208"/>
                <a:gd name="connsiteX7" fmla="*/ 16107 w 880202"/>
                <a:gd name="connsiteY7" fmla="*/ 504056 h 1872208"/>
                <a:gd name="connsiteX8" fmla="*/ 16107 w 880202"/>
                <a:gd name="connsiteY8" fmla="*/ 0 h 1872208"/>
                <a:gd name="connsiteX0" fmla="*/ 16107 w 880202"/>
                <a:gd name="connsiteY0" fmla="*/ 0 h 1872208"/>
                <a:gd name="connsiteX1" fmla="*/ 880202 w 880202"/>
                <a:gd name="connsiteY1" fmla="*/ 0 h 1872208"/>
                <a:gd name="connsiteX2" fmla="*/ 880202 w 880202"/>
                <a:gd name="connsiteY2" fmla="*/ 1872208 h 1872208"/>
                <a:gd name="connsiteX3" fmla="*/ 16106 w 880202"/>
                <a:gd name="connsiteY3" fmla="*/ 1872208 h 1872208"/>
                <a:gd name="connsiteX4" fmla="*/ 16106 w 880202"/>
                <a:gd name="connsiteY4" fmla="*/ 1440160 h 1872208"/>
                <a:gd name="connsiteX5" fmla="*/ 448154 w 880202"/>
                <a:gd name="connsiteY5" fmla="*/ 1440160 h 1872208"/>
                <a:gd name="connsiteX6" fmla="*/ 448155 w 880202"/>
                <a:gd name="connsiteY6" fmla="*/ 504056 h 1872208"/>
                <a:gd name="connsiteX7" fmla="*/ 16107 w 880202"/>
                <a:gd name="connsiteY7" fmla="*/ 504056 h 1872208"/>
                <a:gd name="connsiteX8" fmla="*/ 16107 w 880202"/>
                <a:gd name="connsiteY8" fmla="*/ 0 h 1872208"/>
                <a:gd name="connsiteX0" fmla="*/ 88116 w 952211"/>
                <a:gd name="connsiteY0" fmla="*/ 0 h 1872208"/>
                <a:gd name="connsiteX1" fmla="*/ 952211 w 952211"/>
                <a:gd name="connsiteY1" fmla="*/ 0 h 1872208"/>
                <a:gd name="connsiteX2" fmla="*/ 952211 w 952211"/>
                <a:gd name="connsiteY2" fmla="*/ 1872208 h 1872208"/>
                <a:gd name="connsiteX3" fmla="*/ 88115 w 952211"/>
                <a:gd name="connsiteY3" fmla="*/ 1872208 h 1872208"/>
                <a:gd name="connsiteX4" fmla="*/ 88115 w 952211"/>
                <a:gd name="connsiteY4" fmla="*/ 1440160 h 1872208"/>
                <a:gd name="connsiteX5" fmla="*/ 520163 w 952211"/>
                <a:gd name="connsiteY5" fmla="*/ 1440160 h 1872208"/>
                <a:gd name="connsiteX6" fmla="*/ 448155 w 952211"/>
                <a:gd name="connsiteY6" fmla="*/ 504056 h 1872208"/>
                <a:gd name="connsiteX7" fmla="*/ 88116 w 952211"/>
                <a:gd name="connsiteY7" fmla="*/ 504056 h 1872208"/>
                <a:gd name="connsiteX8" fmla="*/ 88116 w 952211"/>
                <a:gd name="connsiteY8" fmla="*/ 0 h 1872208"/>
                <a:gd name="connsiteX0" fmla="*/ 88116 w 952211"/>
                <a:gd name="connsiteY0" fmla="*/ 0 h 1872208"/>
                <a:gd name="connsiteX1" fmla="*/ 952211 w 952211"/>
                <a:gd name="connsiteY1" fmla="*/ 0 h 1872208"/>
                <a:gd name="connsiteX2" fmla="*/ 952211 w 952211"/>
                <a:gd name="connsiteY2" fmla="*/ 1872208 h 1872208"/>
                <a:gd name="connsiteX3" fmla="*/ 88115 w 952211"/>
                <a:gd name="connsiteY3" fmla="*/ 1872208 h 1872208"/>
                <a:gd name="connsiteX4" fmla="*/ 88115 w 952211"/>
                <a:gd name="connsiteY4" fmla="*/ 1440160 h 1872208"/>
                <a:gd name="connsiteX5" fmla="*/ 448156 w 952211"/>
                <a:gd name="connsiteY5" fmla="*/ 1440160 h 1872208"/>
                <a:gd name="connsiteX6" fmla="*/ 448155 w 952211"/>
                <a:gd name="connsiteY6" fmla="*/ 504056 h 1872208"/>
                <a:gd name="connsiteX7" fmla="*/ 88116 w 952211"/>
                <a:gd name="connsiteY7" fmla="*/ 504056 h 1872208"/>
                <a:gd name="connsiteX8" fmla="*/ 88116 w 952211"/>
                <a:gd name="connsiteY8" fmla="*/ 0 h 1872208"/>
                <a:gd name="connsiteX0" fmla="*/ 1 w 864096"/>
                <a:gd name="connsiteY0" fmla="*/ 0 h 1872208"/>
                <a:gd name="connsiteX1" fmla="*/ 864096 w 864096"/>
                <a:gd name="connsiteY1" fmla="*/ 0 h 1872208"/>
                <a:gd name="connsiteX2" fmla="*/ 864096 w 864096"/>
                <a:gd name="connsiteY2" fmla="*/ 1872208 h 1872208"/>
                <a:gd name="connsiteX3" fmla="*/ 0 w 864096"/>
                <a:gd name="connsiteY3" fmla="*/ 1872208 h 1872208"/>
                <a:gd name="connsiteX4" fmla="*/ 0 w 864096"/>
                <a:gd name="connsiteY4" fmla="*/ 1440160 h 1872208"/>
                <a:gd name="connsiteX5" fmla="*/ 360041 w 864096"/>
                <a:gd name="connsiteY5" fmla="*/ 1440160 h 1872208"/>
                <a:gd name="connsiteX6" fmla="*/ 360040 w 864096"/>
                <a:gd name="connsiteY6" fmla="*/ 504056 h 1872208"/>
                <a:gd name="connsiteX7" fmla="*/ 1 w 864096"/>
                <a:gd name="connsiteY7" fmla="*/ 504056 h 1872208"/>
                <a:gd name="connsiteX8" fmla="*/ 1 w 864096"/>
                <a:gd name="connsiteY8" fmla="*/ 0 h 1872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4096" h="1872208">
                  <a:moveTo>
                    <a:pt x="1" y="0"/>
                  </a:moveTo>
                  <a:lnTo>
                    <a:pt x="864096" y="0"/>
                  </a:lnTo>
                  <a:lnTo>
                    <a:pt x="864096" y="1872208"/>
                  </a:lnTo>
                  <a:lnTo>
                    <a:pt x="0" y="1872208"/>
                  </a:lnTo>
                  <a:lnTo>
                    <a:pt x="0" y="1440160"/>
                  </a:lnTo>
                  <a:cubicBezTo>
                    <a:pt x="241460" y="1435822"/>
                    <a:pt x="172192" y="1454838"/>
                    <a:pt x="360041" y="1440160"/>
                  </a:cubicBezTo>
                  <a:cubicBezTo>
                    <a:pt x="341612" y="1232107"/>
                    <a:pt x="364646" y="691956"/>
                    <a:pt x="360040" y="504056"/>
                  </a:cubicBezTo>
                  <a:cubicBezTo>
                    <a:pt x="123304" y="514420"/>
                    <a:pt x="230888" y="495951"/>
                    <a:pt x="1" y="504056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4" name="Retângulo 13"/>
            <p:cNvSpPr/>
            <p:nvPr/>
          </p:nvSpPr>
          <p:spPr>
            <a:xfrm>
              <a:off x="6660232" y="3789040"/>
              <a:ext cx="576064" cy="144016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pt-B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p</a:t>
              </a:r>
            </a:p>
          </p:txBody>
        </p:sp>
        <p:sp>
          <p:nvSpPr>
            <p:cNvPr id="15" name="Forma livre 14"/>
            <p:cNvSpPr/>
            <p:nvPr/>
          </p:nvSpPr>
          <p:spPr>
            <a:xfrm rot="10800000">
              <a:off x="6372200" y="3573016"/>
              <a:ext cx="864096" cy="1872208"/>
            </a:xfrm>
            <a:custGeom>
              <a:avLst/>
              <a:gdLst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33777 w 1106311"/>
                <a:gd name="connsiteY6" fmla="*/ 36124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0 w 1106311"/>
                <a:gd name="connsiteY3" fmla="*/ 1800200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800200"/>
                <a:gd name="connsiteX1" fmla="*/ 1106311 w 1106311"/>
                <a:gd name="connsiteY1" fmla="*/ 0 h 1800200"/>
                <a:gd name="connsiteX2" fmla="*/ 864096 w 1106311"/>
                <a:gd name="connsiteY2" fmla="*/ 1800200 h 1800200"/>
                <a:gd name="connsiteX3" fmla="*/ 0 w 1106311"/>
                <a:gd name="connsiteY3" fmla="*/ 1800200 h 1800200"/>
                <a:gd name="connsiteX4" fmla="*/ 0 w 1106311"/>
                <a:gd name="connsiteY4" fmla="*/ 1440160 h 1800200"/>
                <a:gd name="connsiteX5" fmla="*/ 720080 w 1106311"/>
                <a:gd name="connsiteY5" fmla="*/ 1656184 h 1800200"/>
                <a:gd name="connsiteX6" fmla="*/ 720080 w 1106311"/>
                <a:gd name="connsiteY6" fmla="*/ 216024 h 1800200"/>
                <a:gd name="connsiteX7" fmla="*/ 0 w 1106311"/>
                <a:gd name="connsiteY7" fmla="*/ 216024 h 1800200"/>
                <a:gd name="connsiteX8" fmla="*/ 33866 w 1106311"/>
                <a:gd name="connsiteY8" fmla="*/ 11289 h 1800200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04735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720080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720080"/>
                <a:gd name="connsiteY0" fmla="*/ 11289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33866 w 720080"/>
                <a:gd name="connsiteY8" fmla="*/ 11289 h 1800200"/>
                <a:gd name="connsiteX0" fmla="*/ 0 w 720080"/>
                <a:gd name="connsiteY0" fmla="*/ 72008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0 w 720080"/>
                <a:gd name="connsiteY8" fmla="*/ 72008 h 1800200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5 w 736187"/>
                <a:gd name="connsiteY6" fmla="*/ 1368152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880204"/>
                <a:gd name="connsiteY0" fmla="*/ 72008 h 1800200"/>
                <a:gd name="connsiteX1" fmla="*/ 880204 w 880204"/>
                <a:gd name="connsiteY1" fmla="*/ 0 h 1800200"/>
                <a:gd name="connsiteX2" fmla="*/ 736187 w 880204"/>
                <a:gd name="connsiteY2" fmla="*/ 1800200 h 1800200"/>
                <a:gd name="connsiteX3" fmla="*/ 16107 w 880204"/>
                <a:gd name="connsiteY3" fmla="*/ 1800200 h 1800200"/>
                <a:gd name="connsiteX4" fmla="*/ 16108 w 880204"/>
                <a:gd name="connsiteY4" fmla="*/ 1512168 h 1800200"/>
                <a:gd name="connsiteX5" fmla="*/ 448156 w 880204"/>
                <a:gd name="connsiteY5" fmla="*/ 1512168 h 1800200"/>
                <a:gd name="connsiteX6" fmla="*/ 448155 w 880204"/>
                <a:gd name="connsiteY6" fmla="*/ 432048 h 1800200"/>
                <a:gd name="connsiteX7" fmla="*/ 16107 w 880204"/>
                <a:gd name="connsiteY7" fmla="*/ 432048 h 1800200"/>
                <a:gd name="connsiteX8" fmla="*/ 16107 w 880204"/>
                <a:gd name="connsiteY8" fmla="*/ 72008 h 1800200"/>
                <a:gd name="connsiteX0" fmla="*/ 16108 w 880204"/>
                <a:gd name="connsiteY0" fmla="*/ 0 h 1800200"/>
                <a:gd name="connsiteX1" fmla="*/ 880204 w 880204"/>
                <a:gd name="connsiteY1" fmla="*/ 0 h 1800200"/>
                <a:gd name="connsiteX2" fmla="*/ 736187 w 880204"/>
                <a:gd name="connsiteY2" fmla="*/ 1800200 h 1800200"/>
                <a:gd name="connsiteX3" fmla="*/ 16107 w 880204"/>
                <a:gd name="connsiteY3" fmla="*/ 1800200 h 1800200"/>
                <a:gd name="connsiteX4" fmla="*/ 16108 w 880204"/>
                <a:gd name="connsiteY4" fmla="*/ 1512168 h 1800200"/>
                <a:gd name="connsiteX5" fmla="*/ 448156 w 880204"/>
                <a:gd name="connsiteY5" fmla="*/ 1512168 h 1800200"/>
                <a:gd name="connsiteX6" fmla="*/ 448155 w 880204"/>
                <a:gd name="connsiteY6" fmla="*/ 432048 h 1800200"/>
                <a:gd name="connsiteX7" fmla="*/ 16107 w 880204"/>
                <a:gd name="connsiteY7" fmla="*/ 432048 h 1800200"/>
                <a:gd name="connsiteX8" fmla="*/ 16108 w 880204"/>
                <a:gd name="connsiteY8" fmla="*/ 0 h 1800200"/>
                <a:gd name="connsiteX0" fmla="*/ 16108 w 880204"/>
                <a:gd name="connsiteY0" fmla="*/ 0 h 1800200"/>
                <a:gd name="connsiteX1" fmla="*/ 880204 w 880204"/>
                <a:gd name="connsiteY1" fmla="*/ 0 h 1800200"/>
                <a:gd name="connsiteX2" fmla="*/ 736187 w 880204"/>
                <a:gd name="connsiteY2" fmla="*/ 1800200 h 1800200"/>
                <a:gd name="connsiteX3" fmla="*/ 16107 w 880204"/>
                <a:gd name="connsiteY3" fmla="*/ 1800200 h 1800200"/>
                <a:gd name="connsiteX4" fmla="*/ 16108 w 880204"/>
                <a:gd name="connsiteY4" fmla="*/ 1512168 h 1800200"/>
                <a:gd name="connsiteX5" fmla="*/ 448156 w 880204"/>
                <a:gd name="connsiteY5" fmla="*/ 1512168 h 1800200"/>
                <a:gd name="connsiteX6" fmla="*/ 448155 w 880204"/>
                <a:gd name="connsiteY6" fmla="*/ 432048 h 1800200"/>
                <a:gd name="connsiteX7" fmla="*/ 16108 w 880204"/>
                <a:gd name="connsiteY7" fmla="*/ 504056 h 1800200"/>
                <a:gd name="connsiteX8" fmla="*/ 16108 w 880204"/>
                <a:gd name="connsiteY8" fmla="*/ 0 h 1800200"/>
                <a:gd name="connsiteX0" fmla="*/ 88115 w 952211"/>
                <a:gd name="connsiteY0" fmla="*/ 0 h 1800200"/>
                <a:gd name="connsiteX1" fmla="*/ 952211 w 952211"/>
                <a:gd name="connsiteY1" fmla="*/ 0 h 1800200"/>
                <a:gd name="connsiteX2" fmla="*/ 808194 w 952211"/>
                <a:gd name="connsiteY2" fmla="*/ 1800200 h 1800200"/>
                <a:gd name="connsiteX3" fmla="*/ 88114 w 952211"/>
                <a:gd name="connsiteY3" fmla="*/ 1800200 h 1800200"/>
                <a:gd name="connsiteX4" fmla="*/ 88115 w 952211"/>
                <a:gd name="connsiteY4" fmla="*/ 1512168 h 1800200"/>
                <a:gd name="connsiteX5" fmla="*/ 520163 w 952211"/>
                <a:gd name="connsiteY5" fmla="*/ 1512168 h 1800200"/>
                <a:gd name="connsiteX6" fmla="*/ 448155 w 952211"/>
                <a:gd name="connsiteY6" fmla="*/ 504056 h 1800200"/>
                <a:gd name="connsiteX7" fmla="*/ 88115 w 952211"/>
                <a:gd name="connsiteY7" fmla="*/ 504056 h 1800200"/>
                <a:gd name="connsiteX8" fmla="*/ 88115 w 952211"/>
                <a:gd name="connsiteY8" fmla="*/ 0 h 1800200"/>
                <a:gd name="connsiteX0" fmla="*/ 88115 w 952211"/>
                <a:gd name="connsiteY0" fmla="*/ 0 h 1800200"/>
                <a:gd name="connsiteX1" fmla="*/ 952211 w 952211"/>
                <a:gd name="connsiteY1" fmla="*/ 0 h 1800200"/>
                <a:gd name="connsiteX2" fmla="*/ 808194 w 952211"/>
                <a:gd name="connsiteY2" fmla="*/ 1800200 h 1800200"/>
                <a:gd name="connsiteX3" fmla="*/ 88114 w 952211"/>
                <a:gd name="connsiteY3" fmla="*/ 1800200 h 1800200"/>
                <a:gd name="connsiteX4" fmla="*/ 88115 w 952211"/>
                <a:gd name="connsiteY4" fmla="*/ 1512168 h 1800200"/>
                <a:gd name="connsiteX5" fmla="*/ 448155 w 952211"/>
                <a:gd name="connsiteY5" fmla="*/ 1440160 h 1800200"/>
                <a:gd name="connsiteX6" fmla="*/ 448155 w 952211"/>
                <a:gd name="connsiteY6" fmla="*/ 504056 h 1800200"/>
                <a:gd name="connsiteX7" fmla="*/ 88115 w 952211"/>
                <a:gd name="connsiteY7" fmla="*/ 504056 h 1800200"/>
                <a:gd name="connsiteX8" fmla="*/ 88115 w 952211"/>
                <a:gd name="connsiteY8" fmla="*/ 0 h 1800200"/>
                <a:gd name="connsiteX0" fmla="*/ 88115 w 952211"/>
                <a:gd name="connsiteY0" fmla="*/ 0 h 1800200"/>
                <a:gd name="connsiteX1" fmla="*/ 952211 w 952211"/>
                <a:gd name="connsiteY1" fmla="*/ 0 h 1800200"/>
                <a:gd name="connsiteX2" fmla="*/ 808194 w 952211"/>
                <a:gd name="connsiteY2" fmla="*/ 1800200 h 1800200"/>
                <a:gd name="connsiteX3" fmla="*/ 88114 w 952211"/>
                <a:gd name="connsiteY3" fmla="*/ 1800200 h 1800200"/>
                <a:gd name="connsiteX4" fmla="*/ 88115 w 952211"/>
                <a:gd name="connsiteY4" fmla="*/ 1440160 h 1800200"/>
                <a:gd name="connsiteX5" fmla="*/ 448155 w 952211"/>
                <a:gd name="connsiteY5" fmla="*/ 1440160 h 1800200"/>
                <a:gd name="connsiteX6" fmla="*/ 448155 w 952211"/>
                <a:gd name="connsiteY6" fmla="*/ 504056 h 1800200"/>
                <a:gd name="connsiteX7" fmla="*/ 88115 w 952211"/>
                <a:gd name="connsiteY7" fmla="*/ 504056 h 1800200"/>
                <a:gd name="connsiteX8" fmla="*/ 88115 w 952211"/>
                <a:gd name="connsiteY8" fmla="*/ 0 h 1800200"/>
                <a:gd name="connsiteX0" fmla="*/ 88115 w 952211"/>
                <a:gd name="connsiteY0" fmla="*/ 0 h 1872208"/>
                <a:gd name="connsiteX1" fmla="*/ 952211 w 952211"/>
                <a:gd name="connsiteY1" fmla="*/ 0 h 1872208"/>
                <a:gd name="connsiteX2" fmla="*/ 808194 w 952211"/>
                <a:gd name="connsiteY2" fmla="*/ 1800200 h 1872208"/>
                <a:gd name="connsiteX3" fmla="*/ 88115 w 952211"/>
                <a:gd name="connsiteY3" fmla="*/ 1872208 h 1872208"/>
                <a:gd name="connsiteX4" fmla="*/ 88115 w 952211"/>
                <a:gd name="connsiteY4" fmla="*/ 1440160 h 1872208"/>
                <a:gd name="connsiteX5" fmla="*/ 448155 w 952211"/>
                <a:gd name="connsiteY5" fmla="*/ 1440160 h 1872208"/>
                <a:gd name="connsiteX6" fmla="*/ 448155 w 952211"/>
                <a:gd name="connsiteY6" fmla="*/ 504056 h 1872208"/>
                <a:gd name="connsiteX7" fmla="*/ 88115 w 952211"/>
                <a:gd name="connsiteY7" fmla="*/ 504056 h 1872208"/>
                <a:gd name="connsiteX8" fmla="*/ 88115 w 952211"/>
                <a:gd name="connsiteY8" fmla="*/ 0 h 1872208"/>
                <a:gd name="connsiteX0" fmla="*/ 88115 w 952211"/>
                <a:gd name="connsiteY0" fmla="*/ 0 h 1872208"/>
                <a:gd name="connsiteX1" fmla="*/ 952211 w 952211"/>
                <a:gd name="connsiteY1" fmla="*/ 0 h 1872208"/>
                <a:gd name="connsiteX2" fmla="*/ 952211 w 952211"/>
                <a:gd name="connsiteY2" fmla="*/ 1872208 h 1872208"/>
                <a:gd name="connsiteX3" fmla="*/ 88115 w 952211"/>
                <a:gd name="connsiteY3" fmla="*/ 1872208 h 1872208"/>
                <a:gd name="connsiteX4" fmla="*/ 88115 w 952211"/>
                <a:gd name="connsiteY4" fmla="*/ 1440160 h 1872208"/>
                <a:gd name="connsiteX5" fmla="*/ 448155 w 952211"/>
                <a:gd name="connsiteY5" fmla="*/ 1440160 h 1872208"/>
                <a:gd name="connsiteX6" fmla="*/ 448155 w 952211"/>
                <a:gd name="connsiteY6" fmla="*/ 504056 h 1872208"/>
                <a:gd name="connsiteX7" fmla="*/ 88115 w 952211"/>
                <a:gd name="connsiteY7" fmla="*/ 504056 h 1872208"/>
                <a:gd name="connsiteX8" fmla="*/ 88115 w 952211"/>
                <a:gd name="connsiteY8" fmla="*/ 0 h 1872208"/>
                <a:gd name="connsiteX0" fmla="*/ 0 w 864096"/>
                <a:gd name="connsiteY0" fmla="*/ 0 h 1872208"/>
                <a:gd name="connsiteX1" fmla="*/ 864096 w 864096"/>
                <a:gd name="connsiteY1" fmla="*/ 0 h 1872208"/>
                <a:gd name="connsiteX2" fmla="*/ 864096 w 864096"/>
                <a:gd name="connsiteY2" fmla="*/ 1872208 h 1872208"/>
                <a:gd name="connsiteX3" fmla="*/ 0 w 864096"/>
                <a:gd name="connsiteY3" fmla="*/ 1872208 h 1872208"/>
                <a:gd name="connsiteX4" fmla="*/ 0 w 864096"/>
                <a:gd name="connsiteY4" fmla="*/ 1440160 h 1872208"/>
                <a:gd name="connsiteX5" fmla="*/ 360040 w 864096"/>
                <a:gd name="connsiteY5" fmla="*/ 1440160 h 1872208"/>
                <a:gd name="connsiteX6" fmla="*/ 360040 w 864096"/>
                <a:gd name="connsiteY6" fmla="*/ 504056 h 1872208"/>
                <a:gd name="connsiteX7" fmla="*/ 0 w 864096"/>
                <a:gd name="connsiteY7" fmla="*/ 504056 h 1872208"/>
                <a:gd name="connsiteX8" fmla="*/ 0 w 864096"/>
                <a:gd name="connsiteY8" fmla="*/ 0 h 1872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4096" h="1872208">
                  <a:moveTo>
                    <a:pt x="0" y="0"/>
                  </a:moveTo>
                  <a:lnTo>
                    <a:pt x="864096" y="0"/>
                  </a:lnTo>
                  <a:lnTo>
                    <a:pt x="864096" y="1872208"/>
                  </a:lnTo>
                  <a:lnTo>
                    <a:pt x="0" y="1872208"/>
                  </a:lnTo>
                  <a:lnTo>
                    <a:pt x="0" y="1440160"/>
                  </a:lnTo>
                  <a:cubicBezTo>
                    <a:pt x="241460" y="1435822"/>
                    <a:pt x="172191" y="1454838"/>
                    <a:pt x="360040" y="1440160"/>
                  </a:cubicBezTo>
                  <a:cubicBezTo>
                    <a:pt x="341611" y="1232107"/>
                    <a:pt x="364646" y="691956"/>
                    <a:pt x="360040" y="504056"/>
                  </a:cubicBezTo>
                  <a:cubicBezTo>
                    <a:pt x="187211" y="512838"/>
                    <a:pt x="230887" y="495951"/>
                    <a:pt x="0" y="504056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" name="Retângulo 15"/>
            <p:cNvSpPr/>
            <p:nvPr/>
          </p:nvSpPr>
          <p:spPr>
            <a:xfrm rot="16200000">
              <a:off x="4644008" y="4437112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7" name="Retângulo 16"/>
            <p:cNvSpPr/>
            <p:nvPr/>
          </p:nvSpPr>
          <p:spPr>
            <a:xfrm rot="16200000">
              <a:off x="6948264" y="4437112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8" name="Conector reto 17"/>
            <p:cNvCxnSpPr>
              <a:stCxn id="9" idx="0"/>
            </p:cNvCxnSpPr>
            <p:nvPr/>
          </p:nvCxnSpPr>
          <p:spPr>
            <a:xfrm rot="5400000" flipH="1" flipV="1">
              <a:off x="5940152" y="2708920"/>
              <a:ext cx="432048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to 18"/>
            <p:cNvCxnSpPr>
              <a:stCxn id="10" idx="2"/>
            </p:cNvCxnSpPr>
            <p:nvPr/>
          </p:nvCxnSpPr>
          <p:spPr>
            <a:xfrm rot="5400000">
              <a:off x="5940152" y="6309320"/>
              <a:ext cx="432048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to 19"/>
            <p:cNvCxnSpPr>
              <a:stCxn id="17" idx="2"/>
            </p:cNvCxnSpPr>
            <p:nvPr/>
          </p:nvCxnSpPr>
          <p:spPr>
            <a:xfrm>
              <a:off x="7380312" y="4509120"/>
              <a:ext cx="576064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ector reto 20"/>
            <p:cNvCxnSpPr/>
            <p:nvPr/>
          </p:nvCxnSpPr>
          <p:spPr>
            <a:xfrm rot="5400000" flipH="1" flipV="1">
              <a:off x="7434376" y="3951000"/>
              <a:ext cx="1044000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to 21"/>
            <p:cNvCxnSpPr/>
            <p:nvPr/>
          </p:nvCxnSpPr>
          <p:spPr>
            <a:xfrm rot="5400000">
              <a:off x="3833976" y="3951000"/>
              <a:ext cx="1044000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ector reto 22"/>
            <p:cNvCxnSpPr>
              <a:stCxn id="16" idx="0"/>
            </p:cNvCxnSpPr>
            <p:nvPr/>
          </p:nvCxnSpPr>
          <p:spPr>
            <a:xfrm rot="10800000">
              <a:off x="3635896" y="4509120"/>
              <a:ext cx="1296144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reto 23"/>
            <p:cNvCxnSpPr/>
            <p:nvPr/>
          </p:nvCxnSpPr>
          <p:spPr>
            <a:xfrm>
              <a:off x="8460432" y="4581128"/>
              <a:ext cx="288032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ector reto 24"/>
            <p:cNvCxnSpPr/>
            <p:nvPr/>
          </p:nvCxnSpPr>
          <p:spPr>
            <a:xfrm>
              <a:off x="8316416" y="4437112"/>
              <a:ext cx="576064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ector reto 25"/>
            <p:cNvCxnSpPr/>
            <p:nvPr/>
          </p:nvCxnSpPr>
          <p:spPr>
            <a:xfrm rot="5400000" flipH="1" flipV="1">
              <a:off x="7632340" y="3465004"/>
              <a:ext cx="1944216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ector reto 26"/>
            <p:cNvCxnSpPr/>
            <p:nvPr/>
          </p:nvCxnSpPr>
          <p:spPr>
            <a:xfrm rot="5400000">
              <a:off x="7632340" y="5553236"/>
              <a:ext cx="1944216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reto 27"/>
            <p:cNvCxnSpPr/>
            <p:nvPr/>
          </p:nvCxnSpPr>
          <p:spPr>
            <a:xfrm>
              <a:off x="3491880" y="5589240"/>
              <a:ext cx="288032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ector reto 28"/>
            <p:cNvCxnSpPr/>
            <p:nvPr/>
          </p:nvCxnSpPr>
          <p:spPr>
            <a:xfrm>
              <a:off x="3347864" y="5445224"/>
              <a:ext cx="576064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ector reto 30"/>
            <p:cNvCxnSpPr/>
            <p:nvPr/>
          </p:nvCxnSpPr>
          <p:spPr>
            <a:xfrm rot="5400000" flipH="1" flipV="1">
              <a:off x="3167844" y="6057292"/>
              <a:ext cx="936104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Conector de seta reta 32"/>
          <p:cNvCxnSpPr/>
          <p:nvPr/>
        </p:nvCxnSpPr>
        <p:spPr>
          <a:xfrm flipV="1">
            <a:off x="3964141" y="4725144"/>
            <a:ext cx="72008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aixaDeTexto 33"/>
          <p:cNvSpPr txBox="1"/>
          <p:nvPr/>
        </p:nvSpPr>
        <p:spPr>
          <a:xfrm>
            <a:off x="3811731" y="4725144"/>
            <a:ext cx="976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 err="1" smtClean="0">
                <a:latin typeface="Constantia" pitchFamily="18" charset="0"/>
              </a:rPr>
              <a:t>i</a:t>
            </a:r>
            <a:r>
              <a:rPr lang="pt-BR" b="1" baseline="-25000" dirty="0" err="1" smtClean="0">
                <a:latin typeface="Constantia" pitchFamily="18" charset="0"/>
              </a:rPr>
              <a:t>G</a:t>
            </a:r>
            <a:r>
              <a:rPr lang="pt-BR" b="1" dirty="0" smtClean="0">
                <a:latin typeface="Constantia" pitchFamily="18" charset="0"/>
              </a:rPr>
              <a:t>=zero</a:t>
            </a:r>
            <a:endParaRPr lang="pt-BR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&lt; 0,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 &gt; 0 (JFET canal n)</a:t>
            </a:r>
          </a:p>
          <a:p>
            <a:pPr lvl="1"/>
            <a:r>
              <a:rPr lang="pt-BR" dirty="0" smtClean="0"/>
              <a:t>Aumentando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,</a:t>
            </a:r>
            <a:br>
              <a:rPr lang="pt-BR" dirty="0" smtClean="0"/>
            </a:br>
            <a:r>
              <a:rPr lang="pt-BR" dirty="0" smtClean="0"/>
              <a:t>aumenta-se a zona de</a:t>
            </a:r>
            <a:br>
              <a:rPr lang="pt-BR" dirty="0" smtClean="0"/>
            </a:br>
            <a:r>
              <a:rPr lang="pt-BR" dirty="0" smtClean="0"/>
              <a:t>depleção</a:t>
            </a:r>
          </a:p>
        </p:txBody>
      </p:sp>
      <p:grpSp>
        <p:nvGrpSpPr>
          <p:cNvPr id="60" name="Grupo 59"/>
          <p:cNvGrpSpPr/>
          <p:nvPr/>
        </p:nvGrpSpPr>
        <p:grpSpPr>
          <a:xfrm>
            <a:off x="3347864" y="2492896"/>
            <a:ext cx="5544616" cy="4032448"/>
            <a:chOff x="3347864" y="2492896"/>
            <a:chExt cx="5544616" cy="4032448"/>
          </a:xfrm>
        </p:grpSpPr>
        <p:cxnSp>
          <p:nvCxnSpPr>
            <p:cNvPr id="61" name="Conector reto 60"/>
            <p:cNvCxnSpPr/>
            <p:nvPr/>
          </p:nvCxnSpPr>
          <p:spPr>
            <a:xfrm>
              <a:off x="6156176" y="2492896"/>
              <a:ext cx="2448272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ector reto 61"/>
            <p:cNvCxnSpPr/>
            <p:nvPr/>
          </p:nvCxnSpPr>
          <p:spPr>
            <a:xfrm>
              <a:off x="3635896" y="6525344"/>
              <a:ext cx="4968552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Conector reto 62"/>
            <p:cNvCxnSpPr/>
            <p:nvPr/>
          </p:nvCxnSpPr>
          <p:spPr>
            <a:xfrm rot="5400000" flipH="1" flipV="1">
              <a:off x="3167844" y="4977172"/>
              <a:ext cx="936104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Conector reto 63"/>
            <p:cNvCxnSpPr/>
            <p:nvPr/>
          </p:nvCxnSpPr>
          <p:spPr>
            <a:xfrm rot="10800000">
              <a:off x="4355976" y="3429000"/>
              <a:ext cx="3528392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Retângulo 64"/>
            <p:cNvSpPr/>
            <p:nvPr/>
          </p:nvSpPr>
          <p:spPr>
            <a:xfrm>
              <a:off x="5796136" y="2924944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6" name="Retângulo 65"/>
            <p:cNvSpPr/>
            <p:nvPr/>
          </p:nvSpPr>
          <p:spPr>
            <a:xfrm>
              <a:off x="5796136" y="5949280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7" name="Retângulo 66"/>
            <p:cNvSpPr/>
            <p:nvPr/>
          </p:nvSpPr>
          <p:spPr>
            <a:xfrm>
              <a:off x="5076056" y="3068960"/>
              <a:ext cx="2160240" cy="288032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n</a:t>
              </a:r>
              <a:endPara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endParaRPr>
            </a:p>
          </p:txBody>
        </p:sp>
        <p:sp>
          <p:nvSpPr>
            <p:cNvPr id="68" name="Retângulo 67"/>
            <p:cNvSpPr/>
            <p:nvPr/>
          </p:nvSpPr>
          <p:spPr>
            <a:xfrm>
              <a:off x="5076056" y="3789040"/>
              <a:ext cx="576064" cy="144016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p</a:t>
              </a:r>
              <a:endParaRPr lang="pt-B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endParaRPr>
            </a:p>
          </p:txBody>
        </p:sp>
        <p:sp>
          <p:nvSpPr>
            <p:cNvPr id="69" name="Forma livre 68"/>
            <p:cNvSpPr/>
            <p:nvPr/>
          </p:nvSpPr>
          <p:spPr>
            <a:xfrm>
              <a:off x="5076056" y="3573016"/>
              <a:ext cx="864096" cy="1872208"/>
            </a:xfrm>
            <a:custGeom>
              <a:avLst/>
              <a:gdLst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33777 w 1106311"/>
                <a:gd name="connsiteY6" fmla="*/ 36124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0 w 1106311"/>
                <a:gd name="connsiteY3" fmla="*/ 1800200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800200"/>
                <a:gd name="connsiteX1" fmla="*/ 1106311 w 1106311"/>
                <a:gd name="connsiteY1" fmla="*/ 0 h 1800200"/>
                <a:gd name="connsiteX2" fmla="*/ 864096 w 1106311"/>
                <a:gd name="connsiteY2" fmla="*/ 1800200 h 1800200"/>
                <a:gd name="connsiteX3" fmla="*/ 0 w 1106311"/>
                <a:gd name="connsiteY3" fmla="*/ 1800200 h 1800200"/>
                <a:gd name="connsiteX4" fmla="*/ 0 w 1106311"/>
                <a:gd name="connsiteY4" fmla="*/ 1440160 h 1800200"/>
                <a:gd name="connsiteX5" fmla="*/ 720080 w 1106311"/>
                <a:gd name="connsiteY5" fmla="*/ 1656184 h 1800200"/>
                <a:gd name="connsiteX6" fmla="*/ 720080 w 1106311"/>
                <a:gd name="connsiteY6" fmla="*/ 216024 h 1800200"/>
                <a:gd name="connsiteX7" fmla="*/ 0 w 1106311"/>
                <a:gd name="connsiteY7" fmla="*/ 216024 h 1800200"/>
                <a:gd name="connsiteX8" fmla="*/ 33866 w 1106311"/>
                <a:gd name="connsiteY8" fmla="*/ 11289 h 1800200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04735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720080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720080"/>
                <a:gd name="connsiteY0" fmla="*/ 11289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33866 w 720080"/>
                <a:gd name="connsiteY8" fmla="*/ 11289 h 1800200"/>
                <a:gd name="connsiteX0" fmla="*/ 0 w 720080"/>
                <a:gd name="connsiteY0" fmla="*/ 72008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0 w 720080"/>
                <a:gd name="connsiteY8" fmla="*/ 72008 h 1800200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5 w 736187"/>
                <a:gd name="connsiteY6" fmla="*/ 1368152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880204"/>
                <a:gd name="connsiteY0" fmla="*/ 0 h 1728192"/>
                <a:gd name="connsiteX1" fmla="*/ 880204 w 880204"/>
                <a:gd name="connsiteY1" fmla="*/ 0 h 1728192"/>
                <a:gd name="connsiteX2" fmla="*/ 736187 w 880204"/>
                <a:gd name="connsiteY2" fmla="*/ 1728192 h 1728192"/>
                <a:gd name="connsiteX3" fmla="*/ 16107 w 880204"/>
                <a:gd name="connsiteY3" fmla="*/ 1728192 h 1728192"/>
                <a:gd name="connsiteX4" fmla="*/ 16108 w 880204"/>
                <a:gd name="connsiteY4" fmla="*/ 1440160 h 1728192"/>
                <a:gd name="connsiteX5" fmla="*/ 448156 w 880204"/>
                <a:gd name="connsiteY5" fmla="*/ 1440160 h 1728192"/>
                <a:gd name="connsiteX6" fmla="*/ 448155 w 880204"/>
                <a:gd name="connsiteY6" fmla="*/ 360040 h 1728192"/>
                <a:gd name="connsiteX7" fmla="*/ 16107 w 880204"/>
                <a:gd name="connsiteY7" fmla="*/ 360040 h 1728192"/>
                <a:gd name="connsiteX8" fmla="*/ 16107 w 880204"/>
                <a:gd name="connsiteY8" fmla="*/ 0 h 1728192"/>
                <a:gd name="connsiteX0" fmla="*/ 16107 w 880204"/>
                <a:gd name="connsiteY0" fmla="*/ 0 h 1728192"/>
                <a:gd name="connsiteX1" fmla="*/ 880204 w 880204"/>
                <a:gd name="connsiteY1" fmla="*/ 0 h 1728192"/>
                <a:gd name="connsiteX2" fmla="*/ 880203 w 880204"/>
                <a:gd name="connsiteY2" fmla="*/ 1728192 h 1728192"/>
                <a:gd name="connsiteX3" fmla="*/ 16107 w 880204"/>
                <a:gd name="connsiteY3" fmla="*/ 1728192 h 1728192"/>
                <a:gd name="connsiteX4" fmla="*/ 16108 w 880204"/>
                <a:gd name="connsiteY4" fmla="*/ 1440160 h 1728192"/>
                <a:gd name="connsiteX5" fmla="*/ 448156 w 880204"/>
                <a:gd name="connsiteY5" fmla="*/ 1440160 h 1728192"/>
                <a:gd name="connsiteX6" fmla="*/ 448155 w 880204"/>
                <a:gd name="connsiteY6" fmla="*/ 360040 h 1728192"/>
                <a:gd name="connsiteX7" fmla="*/ 16107 w 880204"/>
                <a:gd name="connsiteY7" fmla="*/ 360040 h 1728192"/>
                <a:gd name="connsiteX8" fmla="*/ 16107 w 880204"/>
                <a:gd name="connsiteY8" fmla="*/ 0 h 1728192"/>
                <a:gd name="connsiteX0" fmla="*/ 16107 w 880204"/>
                <a:gd name="connsiteY0" fmla="*/ 0 h 1800200"/>
                <a:gd name="connsiteX1" fmla="*/ 880204 w 880204"/>
                <a:gd name="connsiteY1" fmla="*/ 0 h 1800200"/>
                <a:gd name="connsiteX2" fmla="*/ 880203 w 880204"/>
                <a:gd name="connsiteY2" fmla="*/ 1728192 h 1800200"/>
                <a:gd name="connsiteX3" fmla="*/ 16107 w 880204"/>
                <a:gd name="connsiteY3" fmla="*/ 1800200 h 1800200"/>
                <a:gd name="connsiteX4" fmla="*/ 16108 w 880204"/>
                <a:gd name="connsiteY4" fmla="*/ 1440160 h 1800200"/>
                <a:gd name="connsiteX5" fmla="*/ 448156 w 880204"/>
                <a:gd name="connsiteY5" fmla="*/ 1440160 h 1800200"/>
                <a:gd name="connsiteX6" fmla="*/ 448155 w 880204"/>
                <a:gd name="connsiteY6" fmla="*/ 360040 h 1800200"/>
                <a:gd name="connsiteX7" fmla="*/ 16107 w 880204"/>
                <a:gd name="connsiteY7" fmla="*/ 360040 h 1800200"/>
                <a:gd name="connsiteX8" fmla="*/ 16107 w 880204"/>
                <a:gd name="connsiteY8" fmla="*/ 0 h 1800200"/>
                <a:gd name="connsiteX0" fmla="*/ 16107 w 880204"/>
                <a:gd name="connsiteY0" fmla="*/ 0 h 1800200"/>
                <a:gd name="connsiteX1" fmla="*/ 880204 w 880204"/>
                <a:gd name="connsiteY1" fmla="*/ 0 h 1800200"/>
                <a:gd name="connsiteX2" fmla="*/ 880203 w 880204"/>
                <a:gd name="connsiteY2" fmla="*/ 1800200 h 1800200"/>
                <a:gd name="connsiteX3" fmla="*/ 16107 w 880204"/>
                <a:gd name="connsiteY3" fmla="*/ 1800200 h 1800200"/>
                <a:gd name="connsiteX4" fmla="*/ 16108 w 880204"/>
                <a:gd name="connsiteY4" fmla="*/ 1440160 h 1800200"/>
                <a:gd name="connsiteX5" fmla="*/ 448156 w 880204"/>
                <a:gd name="connsiteY5" fmla="*/ 1440160 h 1800200"/>
                <a:gd name="connsiteX6" fmla="*/ 448155 w 880204"/>
                <a:gd name="connsiteY6" fmla="*/ 360040 h 1800200"/>
                <a:gd name="connsiteX7" fmla="*/ 16107 w 880204"/>
                <a:gd name="connsiteY7" fmla="*/ 360040 h 1800200"/>
                <a:gd name="connsiteX8" fmla="*/ 16107 w 880204"/>
                <a:gd name="connsiteY8" fmla="*/ 0 h 1800200"/>
                <a:gd name="connsiteX0" fmla="*/ 16107 w 880203"/>
                <a:gd name="connsiteY0" fmla="*/ 72008 h 1872208"/>
                <a:gd name="connsiteX1" fmla="*/ 880203 w 880203"/>
                <a:gd name="connsiteY1" fmla="*/ 0 h 1872208"/>
                <a:gd name="connsiteX2" fmla="*/ 880203 w 880203"/>
                <a:gd name="connsiteY2" fmla="*/ 1872208 h 1872208"/>
                <a:gd name="connsiteX3" fmla="*/ 16107 w 880203"/>
                <a:gd name="connsiteY3" fmla="*/ 1872208 h 1872208"/>
                <a:gd name="connsiteX4" fmla="*/ 16108 w 880203"/>
                <a:gd name="connsiteY4" fmla="*/ 1512168 h 1872208"/>
                <a:gd name="connsiteX5" fmla="*/ 448156 w 880203"/>
                <a:gd name="connsiteY5" fmla="*/ 1512168 h 1872208"/>
                <a:gd name="connsiteX6" fmla="*/ 448155 w 880203"/>
                <a:gd name="connsiteY6" fmla="*/ 432048 h 1872208"/>
                <a:gd name="connsiteX7" fmla="*/ 16107 w 880203"/>
                <a:gd name="connsiteY7" fmla="*/ 432048 h 1872208"/>
                <a:gd name="connsiteX8" fmla="*/ 16107 w 880203"/>
                <a:gd name="connsiteY8" fmla="*/ 72008 h 1872208"/>
                <a:gd name="connsiteX0" fmla="*/ 16108 w 880203"/>
                <a:gd name="connsiteY0" fmla="*/ 0 h 1872208"/>
                <a:gd name="connsiteX1" fmla="*/ 880203 w 880203"/>
                <a:gd name="connsiteY1" fmla="*/ 0 h 1872208"/>
                <a:gd name="connsiteX2" fmla="*/ 880203 w 880203"/>
                <a:gd name="connsiteY2" fmla="*/ 1872208 h 1872208"/>
                <a:gd name="connsiteX3" fmla="*/ 16107 w 880203"/>
                <a:gd name="connsiteY3" fmla="*/ 1872208 h 1872208"/>
                <a:gd name="connsiteX4" fmla="*/ 16108 w 880203"/>
                <a:gd name="connsiteY4" fmla="*/ 1512168 h 1872208"/>
                <a:gd name="connsiteX5" fmla="*/ 448156 w 880203"/>
                <a:gd name="connsiteY5" fmla="*/ 1512168 h 1872208"/>
                <a:gd name="connsiteX6" fmla="*/ 448155 w 880203"/>
                <a:gd name="connsiteY6" fmla="*/ 432048 h 1872208"/>
                <a:gd name="connsiteX7" fmla="*/ 16107 w 880203"/>
                <a:gd name="connsiteY7" fmla="*/ 432048 h 1872208"/>
                <a:gd name="connsiteX8" fmla="*/ 16108 w 880203"/>
                <a:gd name="connsiteY8" fmla="*/ 0 h 1872208"/>
                <a:gd name="connsiteX0" fmla="*/ 16108 w 880203"/>
                <a:gd name="connsiteY0" fmla="*/ 0 h 1872208"/>
                <a:gd name="connsiteX1" fmla="*/ 880203 w 880203"/>
                <a:gd name="connsiteY1" fmla="*/ 0 h 1872208"/>
                <a:gd name="connsiteX2" fmla="*/ 880203 w 880203"/>
                <a:gd name="connsiteY2" fmla="*/ 1872208 h 1872208"/>
                <a:gd name="connsiteX3" fmla="*/ 16107 w 880203"/>
                <a:gd name="connsiteY3" fmla="*/ 1872208 h 1872208"/>
                <a:gd name="connsiteX4" fmla="*/ 16108 w 880203"/>
                <a:gd name="connsiteY4" fmla="*/ 1512168 h 1872208"/>
                <a:gd name="connsiteX5" fmla="*/ 448156 w 880203"/>
                <a:gd name="connsiteY5" fmla="*/ 1512168 h 1872208"/>
                <a:gd name="connsiteX6" fmla="*/ 448155 w 880203"/>
                <a:gd name="connsiteY6" fmla="*/ 432048 h 1872208"/>
                <a:gd name="connsiteX7" fmla="*/ 16108 w 880203"/>
                <a:gd name="connsiteY7" fmla="*/ 504056 h 1872208"/>
                <a:gd name="connsiteX8" fmla="*/ 16108 w 880203"/>
                <a:gd name="connsiteY8" fmla="*/ 0 h 1872208"/>
                <a:gd name="connsiteX0" fmla="*/ 16107 w 880202"/>
                <a:gd name="connsiteY0" fmla="*/ 0 h 1872208"/>
                <a:gd name="connsiteX1" fmla="*/ 880202 w 880202"/>
                <a:gd name="connsiteY1" fmla="*/ 0 h 1872208"/>
                <a:gd name="connsiteX2" fmla="*/ 880202 w 880202"/>
                <a:gd name="connsiteY2" fmla="*/ 1872208 h 1872208"/>
                <a:gd name="connsiteX3" fmla="*/ 16106 w 880202"/>
                <a:gd name="connsiteY3" fmla="*/ 1872208 h 1872208"/>
                <a:gd name="connsiteX4" fmla="*/ 16107 w 880202"/>
                <a:gd name="connsiteY4" fmla="*/ 1512168 h 1872208"/>
                <a:gd name="connsiteX5" fmla="*/ 448155 w 880202"/>
                <a:gd name="connsiteY5" fmla="*/ 1512168 h 1872208"/>
                <a:gd name="connsiteX6" fmla="*/ 448155 w 880202"/>
                <a:gd name="connsiteY6" fmla="*/ 504056 h 1872208"/>
                <a:gd name="connsiteX7" fmla="*/ 16107 w 880202"/>
                <a:gd name="connsiteY7" fmla="*/ 504056 h 1872208"/>
                <a:gd name="connsiteX8" fmla="*/ 16107 w 880202"/>
                <a:gd name="connsiteY8" fmla="*/ 0 h 1872208"/>
                <a:gd name="connsiteX0" fmla="*/ 16107 w 880202"/>
                <a:gd name="connsiteY0" fmla="*/ 0 h 1872208"/>
                <a:gd name="connsiteX1" fmla="*/ 880202 w 880202"/>
                <a:gd name="connsiteY1" fmla="*/ 0 h 1872208"/>
                <a:gd name="connsiteX2" fmla="*/ 880202 w 880202"/>
                <a:gd name="connsiteY2" fmla="*/ 1872208 h 1872208"/>
                <a:gd name="connsiteX3" fmla="*/ 16106 w 880202"/>
                <a:gd name="connsiteY3" fmla="*/ 1872208 h 1872208"/>
                <a:gd name="connsiteX4" fmla="*/ 16107 w 880202"/>
                <a:gd name="connsiteY4" fmla="*/ 1512168 h 1872208"/>
                <a:gd name="connsiteX5" fmla="*/ 448154 w 880202"/>
                <a:gd name="connsiteY5" fmla="*/ 1440160 h 1872208"/>
                <a:gd name="connsiteX6" fmla="*/ 448155 w 880202"/>
                <a:gd name="connsiteY6" fmla="*/ 504056 h 1872208"/>
                <a:gd name="connsiteX7" fmla="*/ 16107 w 880202"/>
                <a:gd name="connsiteY7" fmla="*/ 504056 h 1872208"/>
                <a:gd name="connsiteX8" fmla="*/ 16107 w 880202"/>
                <a:gd name="connsiteY8" fmla="*/ 0 h 1872208"/>
                <a:gd name="connsiteX0" fmla="*/ 16107 w 880202"/>
                <a:gd name="connsiteY0" fmla="*/ 0 h 1872208"/>
                <a:gd name="connsiteX1" fmla="*/ 880202 w 880202"/>
                <a:gd name="connsiteY1" fmla="*/ 0 h 1872208"/>
                <a:gd name="connsiteX2" fmla="*/ 880202 w 880202"/>
                <a:gd name="connsiteY2" fmla="*/ 1872208 h 1872208"/>
                <a:gd name="connsiteX3" fmla="*/ 16106 w 880202"/>
                <a:gd name="connsiteY3" fmla="*/ 1872208 h 1872208"/>
                <a:gd name="connsiteX4" fmla="*/ 16106 w 880202"/>
                <a:gd name="connsiteY4" fmla="*/ 1440160 h 1872208"/>
                <a:gd name="connsiteX5" fmla="*/ 448154 w 880202"/>
                <a:gd name="connsiteY5" fmla="*/ 1440160 h 1872208"/>
                <a:gd name="connsiteX6" fmla="*/ 448155 w 880202"/>
                <a:gd name="connsiteY6" fmla="*/ 504056 h 1872208"/>
                <a:gd name="connsiteX7" fmla="*/ 16107 w 880202"/>
                <a:gd name="connsiteY7" fmla="*/ 504056 h 1872208"/>
                <a:gd name="connsiteX8" fmla="*/ 16107 w 880202"/>
                <a:gd name="connsiteY8" fmla="*/ 0 h 1872208"/>
                <a:gd name="connsiteX0" fmla="*/ 88116 w 952211"/>
                <a:gd name="connsiteY0" fmla="*/ 0 h 1872208"/>
                <a:gd name="connsiteX1" fmla="*/ 952211 w 952211"/>
                <a:gd name="connsiteY1" fmla="*/ 0 h 1872208"/>
                <a:gd name="connsiteX2" fmla="*/ 952211 w 952211"/>
                <a:gd name="connsiteY2" fmla="*/ 1872208 h 1872208"/>
                <a:gd name="connsiteX3" fmla="*/ 88115 w 952211"/>
                <a:gd name="connsiteY3" fmla="*/ 1872208 h 1872208"/>
                <a:gd name="connsiteX4" fmla="*/ 88115 w 952211"/>
                <a:gd name="connsiteY4" fmla="*/ 1440160 h 1872208"/>
                <a:gd name="connsiteX5" fmla="*/ 520163 w 952211"/>
                <a:gd name="connsiteY5" fmla="*/ 1440160 h 1872208"/>
                <a:gd name="connsiteX6" fmla="*/ 448155 w 952211"/>
                <a:gd name="connsiteY6" fmla="*/ 504056 h 1872208"/>
                <a:gd name="connsiteX7" fmla="*/ 88116 w 952211"/>
                <a:gd name="connsiteY7" fmla="*/ 504056 h 1872208"/>
                <a:gd name="connsiteX8" fmla="*/ 88116 w 952211"/>
                <a:gd name="connsiteY8" fmla="*/ 0 h 1872208"/>
                <a:gd name="connsiteX0" fmla="*/ 88116 w 952211"/>
                <a:gd name="connsiteY0" fmla="*/ 0 h 1872208"/>
                <a:gd name="connsiteX1" fmla="*/ 952211 w 952211"/>
                <a:gd name="connsiteY1" fmla="*/ 0 h 1872208"/>
                <a:gd name="connsiteX2" fmla="*/ 952211 w 952211"/>
                <a:gd name="connsiteY2" fmla="*/ 1872208 h 1872208"/>
                <a:gd name="connsiteX3" fmla="*/ 88115 w 952211"/>
                <a:gd name="connsiteY3" fmla="*/ 1872208 h 1872208"/>
                <a:gd name="connsiteX4" fmla="*/ 88115 w 952211"/>
                <a:gd name="connsiteY4" fmla="*/ 1440160 h 1872208"/>
                <a:gd name="connsiteX5" fmla="*/ 448156 w 952211"/>
                <a:gd name="connsiteY5" fmla="*/ 1440160 h 1872208"/>
                <a:gd name="connsiteX6" fmla="*/ 448155 w 952211"/>
                <a:gd name="connsiteY6" fmla="*/ 504056 h 1872208"/>
                <a:gd name="connsiteX7" fmla="*/ 88116 w 952211"/>
                <a:gd name="connsiteY7" fmla="*/ 504056 h 1872208"/>
                <a:gd name="connsiteX8" fmla="*/ 88116 w 952211"/>
                <a:gd name="connsiteY8" fmla="*/ 0 h 1872208"/>
                <a:gd name="connsiteX0" fmla="*/ 1 w 864096"/>
                <a:gd name="connsiteY0" fmla="*/ 0 h 1872208"/>
                <a:gd name="connsiteX1" fmla="*/ 864096 w 864096"/>
                <a:gd name="connsiteY1" fmla="*/ 0 h 1872208"/>
                <a:gd name="connsiteX2" fmla="*/ 864096 w 864096"/>
                <a:gd name="connsiteY2" fmla="*/ 1872208 h 1872208"/>
                <a:gd name="connsiteX3" fmla="*/ 0 w 864096"/>
                <a:gd name="connsiteY3" fmla="*/ 1872208 h 1872208"/>
                <a:gd name="connsiteX4" fmla="*/ 0 w 864096"/>
                <a:gd name="connsiteY4" fmla="*/ 1440160 h 1872208"/>
                <a:gd name="connsiteX5" fmla="*/ 360041 w 864096"/>
                <a:gd name="connsiteY5" fmla="*/ 1440160 h 1872208"/>
                <a:gd name="connsiteX6" fmla="*/ 360040 w 864096"/>
                <a:gd name="connsiteY6" fmla="*/ 504056 h 1872208"/>
                <a:gd name="connsiteX7" fmla="*/ 1 w 864096"/>
                <a:gd name="connsiteY7" fmla="*/ 504056 h 1872208"/>
                <a:gd name="connsiteX8" fmla="*/ 1 w 864096"/>
                <a:gd name="connsiteY8" fmla="*/ 0 h 1872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4096" h="1872208">
                  <a:moveTo>
                    <a:pt x="1" y="0"/>
                  </a:moveTo>
                  <a:lnTo>
                    <a:pt x="864096" y="0"/>
                  </a:lnTo>
                  <a:lnTo>
                    <a:pt x="864096" y="1872208"/>
                  </a:lnTo>
                  <a:lnTo>
                    <a:pt x="0" y="1872208"/>
                  </a:lnTo>
                  <a:lnTo>
                    <a:pt x="0" y="1440160"/>
                  </a:lnTo>
                  <a:cubicBezTo>
                    <a:pt x="241460" y="1435822"/>
                    <a:pt x="172192" y="1454838"/>
                    <a:pt x="360041" y="1440160"/>
                  </a:cubicBezTo>
                  <a:cubicBezTo>
                    <a:pt x="341612" y="1232107"/>
                    <a:pt x="364646" y="691956"/>
                    <a:pt x="360040" y="504056"/>
                  </a:cubicBezTo>
                  <a:cubicBezTo>
                    <a:pt x="123304" y="514420"/>
                    <a:pt x="230888" y="495951"/>
                    <a:pt x="1" y="504056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0" name="Retângulo 69"/>
            <p:cNvSpPr/>
            <p:nvPr/>
          </p:nvSpPr>
          <p:spPr>
            <a:xfrm>
              <a:off x="6660232" y="3789040"/>
              <a:ext cx="576064" cy="144016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pt-B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p</a:t>
              </a:r>
            </a:p>
          </p:txBody>
        </p:sp>
        <p:sp>
          <p:nvSpPr>
            <p:cNvPr id="71" name="Forma livre 70"/>
            <p:cNvSpPr/>
            <p:nvPr/>
          </p:nvSpPr>
          <p:spPr>
            <a:xfrm rot="10800000">
              <a:off x="6372200" y="3573016"/>
              <a:ext cx="864096" cy="1872208"/>
            </a:xfrm>
            <a:custGeom>
              <a:avLst/>
              <a:gdLst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33777 w 1106311"/>
                <a:gd name="connsiteY6" fmla="*/ 36124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0 w 1106311"/>
                <a:gd name="connsiteY3" fmla="*/ 1800200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800200"/>
                <a:gd name="connsiteX1" fmla="*/ 1106311 w 1106311"/>
                <a:gd name="connsiteY1" fmla="*/ 0 h 1800200"/>
                <a:gd name="connsiteX2" fmla="*/ 864096 w 1106311"/>
                <a:gd name="connsiteY2" fmla="*/ 1800200 h 1800200"/>
                <a:gd name="connsiteX3" fmla="*/ 0 w 1106311"/>
                <a:gd name="connsiteY3" fmla="*/ 1800200 h 1800200"/>
                <a:gd name="connsiteX4" fmla="*/ 0 w 1106311"/>
                <a:gd name="connsiteY4" fmla="*/ 1440160 h 1800200"/>
                <a:gd name="connsiteX5" fmla="*/ 720080 w 1106311"/>
                <a:gd name="connsiteY5" fmla="*/ 1656184 h 1800200"/>
                <a:gd name="connsiteX6" fmla="*/ 720080 w 1106311"/>
                <a:gd name="connsiteY6" fmla="*/ 216024 h 1800200"/>
                <a:gd name="connsiteX7" fmla="*/ 0 w 1106311"/>
                <a:gd name="connsiteY7" fmla="*/ 216024 h 1800200"/>
                <a:gd name="connsiteX8" fmla="*/ 33866 w 1106311"/>
                <a:gd name="connsiteY8" fmla="*/ 11289 h 1800200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04735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720080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720080"/>
                <a:gd name="connsiteY0" fmla="*/ 11289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33866 w 720080"/>
                <a:gd name="connsiteY8" fmla="*/ 11289 h 1800200"/>
                <a:gd name="connsiteX0" fmla="*/ 0 w 720080"/>
                <a:gd name="connsiteY0" fmla="*/ 72008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0 w 720080"/>
                <a:gd name="connsiteY8" fmla="*/ 72008 h 1800200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5 w 736187"/>
                <a:gd name="connsiteY6" fmla="*/ 1368152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880204"/>
                <a:gd name="connsiteY0" fmla="*/ 72008 h 1800200"/>
                <a:gd name="connsiteX1" fmla="*/ 880204 w 880204"/>
                <a:gd name="connsiteY1" fmla="*/ 0 h 1800200"/>
                <a:gd name="connsiteX2" fmla="*/ 736187 w 880204"/>
                <a:gd name="connsiteY2" fmla="*/ 1800200 h 1800200"/>
                <a:gd name="connsiteX3" fmla="*/ 16107 w 880204"/>
                <a:gd name="connsiteY3" fmla="*/ 1800200 h 1800200"/>
                <a:gd name="connsiteX4" fmla="*/ 16108 w 880204"/>
                <a:gd name="connsiteY4" fmla="*/ 1512168 h 1800200"/>
                <a:gd name="connsiteX5" fmla="*/ 448156 w 880204"/>
                <a:gd name="connsiteY5" fmla="*/ 1512168 h 1800200"/>
                <a:gd name="connsiteX6" fmla="*/ 448155 w 880204"/>
                <a:gd name="connsiteY6" fmla="*/ 432048 h 1800200"/>
                <a:gd name="connsiteX7" fmla="*/ 16107 w 880204"/>
                <a:gd name="connsiteY7" fmla="*/ 432048 h 1800200"/>
                <a:gd name="connsiteX8" fmla="*/ 16107 w 880204"/>
                <a:gd name="connsiteY8" fmla="*/ 72008 h 1800200"/>
                <a:gd name="connsiteX0" fmla="*/ 16108 w 880204"/>
                <a:gd name="connsiteY0" fmla="*/ 0 h 1800200"/>
                <a:gd name="connsiteX1" fmla="*/ 880204 w 880204"/>
                <a:gd name="connsiteY1" fmla="*/ 0 h 1800200"/>
                <a:gd name="connsiteX2" fmla="*/ 736187 w 880204"/>
                <a:gd name="connsiteY2" fmla="*/ 1800200 h 1800200"/>
                <a:gd name="connsiteX3" fmla="*/ 16107 w 880204"/>
                <a:gd name="connsiteY3" fmla="*/ 1800200 h 1800200"/>
                <a:gd name="connsiteX4" fmla="*/ 16108 w 880204"/>
                <a:gd name="connsiteY4" fmla="*/ 1512168 h 1800200"/>
                <a:gd name="connsiteX5" fmla="*/ 448156 w 880204"/>
                <a:gd name="connsiteY5" fmla="*/ 1512168 h 1800200"/>
                <a:gd name="connsiteX6" fmla="*/ 448155 w 880204"/>
                <a:gd name="connsiteY6" fmla="*/ 432048 h 1800200"/>
                <a:gd name="connsiteX7" fmla="*/ 16107 w 880204"/>
                <a:gd name="connsiteY7" fmla="*/ 432048 h 1800200"/>
                <a:gd name="connsiteX8" fmla="*/ 16108 w 880204"/>
                <a:gd name="connsiteY8" fmla="*/ 0 h 1800200"/>
                <a:gd name="connsiteX0" fmla="*/ 16108 w 880204"/>
                <a:gd name="connsiteY0" fmla="*/ 0 h 1800200"/>
                <a:gd name="connsiteX1" fmla="*/ 880204 w 880204"/>
                <a:gd name="connsiteY1" fmla="*/ 0 h 1800200"/>
                <a:gd name="connsiteX2" fmla="*/ 736187 w 880204"/>
                <a:gd name="connsiteY2" fmla="*/ 1800200 h 1800200"/>
                <a:gd name="connsiteX3" fmla="*/ 16107 w 880204"/>
                <a:gd name="connsiteY3" fmla="*/ 1800200 h 1800200"/>
                <a:gd name="connsiteX4" fmla="*/ 16108 w 880204"/>
                <a:gd name="connsiteY4" fmla="*/ 1512168 h 1800200"/>
                <a:gd name="connsiteX5" fmla="*/ 448156 w 880204"/>
                <a:gd name="connsiteY5" fmla="*/ 1512168 h 1800200"/>
                <a:gd name="connsiteX6" fmla="*/ 448155 w 880204"/>
                <a:gd name="connsiteY6" fmla="*/ 432048 h 1800200"/>
                <a:gd name="connsiteX7" fmla="*/ 16108 w 880204"/>
                <a:gd name="connsiteY7" fmla="*/ 504056 h 1800200"/>
                <a:gd name="connsiteX8" fmla="*/ 16108 w 880204"/>
                <a:gd name="connsiteY8" fmla="*/ 0 h 1800200"/>
                <a:gd name="connsiteX0" fmla="*/ 88115 w 952211"/>
                <a:gd name="connsiteY0" fmla="*/ 0 h 1800200"/>
                <a:gd name="connsiteX1" fmla="*/ 952211 w 952211"/>
                <a:gd name="connsiteY1" fmla="*/ 0 h 1800200"/>
                <a:gd name="connsiteX2" fmla="*/ 808194 w 952211"/>
                <a:gd name="connsiteY2" fmla="*/ 1800200 h 1800200"/>
                <a:gd name="connsiteX3" fmla="*/ 88114 w 952211"/>
                <a:gd name="connsiteY3" fmla="*/ 1800200 h 1800200"/>
                <a:gd name="connsiteX4" fmla="*/ 88115 w 952211"/>
                <a:gd name="connsiteY4" fmla="*/ 1512168 h 1800200"/>
                <a:gd name="connsiteX5" fmla="*/ 520163 w 952211"/>
                <a:gd name="connsiteY5" fmla="*/ 1512168 h 1800200"/>
                <a:gd name="connsiteX6" fmla="*/ 448155 w 952211"/>
                <a:gd name="connsiteY6" fmla="*/ 504056 h 1800200"/>
                <a:gd name="connsiteX7" fmla="*/ 88115 w 952211"/>
                <a:gd name="connsiteY7" fmla="*/ 504056 h 1800200"/>
                <a:gd name="connsiteX8" fmla="*/ 88115 w 952211"/>
                <a:gd name="connsiteY8" fmla="*/ 0 h 1800200"/>
                <a:gd name="connsiteX0" fmla="*/ 88115 w 952211"/>
                <a:gd name="connsiteY0" fmla="*/ 0 h 1800200"/>
                <a:gd name="connsiteX1" fmla="*/ 952211 w 952211"/>
                <a:gd name="connsiteY1" fmla="*/ 0 h 1800200"/>
                <a:gd name="connsiteX2" fmla="*/ 808194 w 952211"/>
                <a:gd name="connsiteY2" fmla="*/ 1800200 h 1800200"/>
                <a:gd name="connsiteX3" fmla="*/ 88114 w 952211"/>
                <a:gd name="connsiteY3" fmla="*/ 1800200 h 1800200"/>
                <a:gd name="connsiteX4" fmla="*/ 88115 w 952211"/>
                <a:gd name="connsiteY4" fmla="*/ 1512168 h 1800200"/>
                <a:gd name="connsiteX5" fmla="*/ 448155 w 952211"/>
                <a:gd name="connsiteY5" fmla="*/ 1440160 h 1800200"/>
                <a:gd name="connsiteX6" fmla="*/ 448155 w 952211"/>
                <a:gd name="connsiteY6" fmla="*/ 504056 h 1800200"/>
                <a:gd name="connsiteX7" fmla="*/ 88115 w 952211"/>
                <a:gd name="connsiteY7" fmla="*/ 504056 h 1800200"/>
                <a:gd name="connsiteX8" fmla="*/ 88115 w 952211"/>
                <a:gd name="connsiteY8" fmla="*/ 0 h 1800200"/>
                <a:gd name="connsiteX0" fmla="*/ 88115 w 952211"/>
                <a:gd name="connsiteY0" fmla="*/ 0 h 1800200"/>
                <a:gd name="connsiteX1" fmla="*/ 952211 w 952211"/>
                <a:gd name="connsiteY1" fmla="*/ 0 h 1800200"/>
                <a:gd name="connsiteX2" fmla="*/ 808194 w 952211"/>
                <a:gd name="connsiteY2" fmla="*/ 1800200 h 1800200"/>
                <a:gd name="connsiteX3" fmla="*/ 88114 w 952211"/>
                <a:gd name="connsiteY3" fmla="*/ 1800200 h 1800200"/>
                <a:gd name="connsiteX4" fmla="*/ 88115 w 952211"/>
                <a:gd name="connsiteY4" fmla="*/ 1440160 h 1800200"/>
                <a:gd name="connsiteX5" fmla="*/ 448155 w 952211"/>
                <a:gd name="connsiteY5" fmla="*/ 1440160 h 1800200"/>
                <a:gd name="connsiteX6" fmla="*/ 448155 w 952211"/>
                <a:gd name="connsiteY6" fmla="*/ 504056 h 1800200"/>
                <a:gd name="connsiteX7" fmla="*/ 88115 w 952211"/>
                <a:gd name="connsiteY7" fmla="*/ 504056 h 1800200"/>
                <a:gd name="connsiteX8" fmla="*/ 88115 w 952211"/>
                <a:gd name="connsiteY8" fmla="*/ 0 h 1800200"/>
                <a:gd name="connsiteX0" fmla="*/ 88115 w 952211"/>
                <a:gd name="connsiteY0" fmla="*/ 0 h 1872208"/>
                <a:gd name="connsiteX1" fmla="*/ 952211 w 952211"/>
                <a:gd name="connsiteY1" fmla="*/ 0 h 1872208"/>
                <a:gd name="connsiteX2" fmla="*/ 808194 w 952211"/>
                <a:gd name="connsiteY2" fmla="*/ 1800200 h 1872208"/>
                <a:gd name="connsiteX3" fmla="*/ 88115 w 952211"/>
                <a:gd name="connsiteY3" fmla="*/ 1872208 h 1872208"/>
                <a:gd name="connsiteX4" fmla="*/ 88115 w 952211"/>
                <a:gd name="connsiteY4" fmla="*/ 1440160 h 1872208"/>
                <a:gd name="connsiteX5" fmla="*/ 448155 w 952211"/>
                <a:gd name="connsiteY5" fmla="*/ 1440160 h 1872208"/>
                <a:gd name="connsiteX6" fmla="*/ 448155 w 952211"/>
                <a:gd name="connsiteY6" fmla="*/ 504056 h 1872208"/>
                <a:gd name="connsiteX7" fmla="*/ 88115 w 952211"/>
                <a:gd name="connsiteY7" fmla="*/ 504056 h 1872208"/>
                <a:gd name="connsiteX8" fmla="*/ 88115 w 952211"/>
                <a:gd name="connsiteY8" fmla="*/ 0 h 1872208"/>
                <a:gd name="connsiteX0" fmla="*/ 88115 w 952211"/>
                <a:gd name="connsiteY0" fmla="*/ 0 h 1872208"/>
                <a:gd name="connsiteX1" fmla="*/ 952211 w 952211"/>
                <a:gd name="connsiteY1" fmla="*/ 0 h 1872208"/>
                <a:gd name="connsiteX2" fmla="*/ 952211 w 952211"/>
                <a:gd name="connsiteY2" fmla="*/ 1872208 h 1872208"/>
                <a:gd name="connsiteX3" fmla="*/ 88115 w 952211"/>
                <a:gd name="connsiteY3" fmla="*/ 1872208 h 1872208"/>
                <a:gd name="connsiteX4" fmla="*/ 88115 w 952211"/>
                <a:gd name="connsiteY4" fmla="*/ 1440160 h 1872208"/>
                <a:gd name="connsiteX5" fmla="*/ 448155 w 952211"/>
                <a:gd name="connsiteY5" fmla="*/ 1440160 h 1872208"/>
                <a:gd name="connsiteX6" fmla="*/ 448155 w 952211"/>
                <a:gd name="connsiteY6" fmla="*/ 504056 h 1872208"/>
                <a:gd name="connsiteX7" fmla="*/ 88115 w 952211"/>
                <a:gd name="connsiteY7" fmla="*/ 504056 h 1872208"/>
                <a:gd name="connsiteX8" fmla="*/ 88115 w 952211"/>
                <a:gd name="connsiteY8" fmla="*/ 0 h 1872208"/>
                <a:gd name="connsiteX0" fmla="*/ 0 w 864096"/>
                <a:gd name="connsiteY0" fmla="*/ 0 h 1872208"/>
                <a:gd name="connsiteX1" fmla="*/ 864096 w 864096"/>
                <a:gd name="connsiteY1" fmla="*/ 0 h 1872208"/>
                <a:gd name="connsiteX2" fmla="*/ 864096 w 864096"/>
                <a:gd name="connsiteY2" fmla="*/ 1872208 h 1872208"/>
                <a:gd name="connsiteX3" fmla="*/ 0 w 864096"/>
                <a:gd name="connsiteY3" fmla="*/ 1872208 h 1872208"/>
                <a:gd name="connsiteX4" fmla="*/ 0 w 864096"/>
                <a:gd name="connsiteY4" fmla="*/ 1440160 h 1872208"/>
                <a:gd name="connsiteX5" fmla="*/ 360040 w 864096"/>
                <a:gd name="connsiteY5" fmla="*/ 1440160 h 1872208"/>
                <a:gd name="connsiteX6" fmla="*/ 360040 w 864096"/>
                <a:gd name="connsiteY6" fmla="*/ 504056 h 1872208"/>
                <a:gd name="connsiteX7" fmla="*/ 0 w 864096"/>
                <a:gd name="connsiteY7" fmla="*/ 504056 h 1872208"/>
                <a:gd name="connsiteX8" fmla="*/ 0 w 864096"/>
                <a:gd name="connsiteY8" fmla="*/ 0 h 1872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4096" h="1872208">
                  <a:moveTo>
                    <a:pt x="0" y="0"/>
                  </a:moveTo>
                  <a:lnTo>
                    <a:pt x="864096" y="0"/>
                  </a:lnTo>
                  <a:lnTo>
                    <a:pt x="864096" y="1872208"/>
                  </a:lnTo>
                  <a:lnTo>
                    <a:pt x="0" y="1872208"/>
                  </a:lnTo>
                  <a:lnTo>
                    <a:pt x="0" y="1440160"/>
                  </a:lnTo>
                  <a:cubicBezTo>
                    <a:pt x="241460" y="1435822"/>
                    <a:pt x="172191" y="1454838"/>
                    <a:pt x="360040" y="1440160"/>
                  </a:cubicBezTo>
                  <a:cubicBezTo>
                    <a:pt x="341611" y="1232107"/>
                    <a:pt x="364646" y="691956"/>
                    <a:pt x="360040" y="504056"/>
                  </a:cubicBezTo>
                  <a:cubicBezTo>
                    <a:pt x="187211" y="512838"/>
                    <a:pt x="230887" y="495951"/>
                    <a:pt x="0" y="504056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2" name="Retângulo 71"/>
            <p:cNvSpPr/>
            <p:nvPr/>
          </p:nvSpPr>
          <p:spPr>
            <a:xfrm rot="16200000">
              <a:off x="4644008" y="4437112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3" name="Retângulo 72"/>
            <p:cNvSpPr/>
            <p:nvPr/>
          </p:nvSpPr>
          <p:spPr>
            <a:xfrm rot="16200000">
              <a:off x="6948264" y="4437112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74" name="Conector reto 73"/>
            <p:cNvCxnSpPr>
              <a:stCxn id="65" idx="0"/>
            </p:cNvCxnSpPr>
            <p:nvPr/>
          </p:nvCxnSpPr>
          <p:spPr>
            <a:xfrm rot="5400000" flipH="1" flipV="1">
              <a:off x="5940152" y="2708920"/>
              <a:ext cx="432048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onector reto 74"/>
            <p:cNvCxnSpPr>
              <a:stCxn id="66" idx="2"/>
            </p:cNvCxnSpPr>
            <p:nvPr/>
          </p:nvCxnSpPr>
          <p:spPr>
            <a:xfrm rot="5400000">
              <a:off x="5940152" y="6309320"/>
              <a:ext cx="432048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Conector reto 75"/>
            <p:cNvCxnSpPr>
              <a:stCxn id="73" idx="2"/>
            </p:cNvCxnSpPr>
            <p:nvPr/>
          </p:nvCxnSpPr>
          <p:spPr>
            <a:xfrm>
              <a:off x="7380312" y="4509120"/>
              <a:ext cx="576064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Conector reto 76"/>
            <p:cNvCxnSpPr/>
            <p:nvPr/>
          </p:nvCxnSpPr>
          <p:spPr>
            <a:xfrm rot="5400000" flipH="1" flipV="1">
              <a:off x="7434376" y="3951000"/>
              <a:ext cx="1044000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Conector reto 77"/>
            <p:cNvCxnSpPr/>
            <p:nvPr/>
          </p:nvCxnSpPr>
          <p:spPr>
            <a:xfrm rot="5400000">
              <a:off x="3833976" y="3951000"/>
              <a:ext cx="1044000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Conector reto 78"/>
            <p:cNvCxnSpPr>
              <a:stCxn id="72" idx="0"/>
            </p:cNvCxnSpPr>
            <p:nvPr/>
          </p:nvCxnSpPr>
          <p:spPr>
            <a:xfrm rot="10800000">
              <a:off x="3635896" y="4509120"/>
              <a:ext cx="1296144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Conector reto 79"/>
            <p:cNvCxnSpPr/>
            <p:nvPr/>
          </p:nvCxnSpPr>
          <p:spPr>
            <a:xfrm>
              <a:off x="8460432" y="4581128"/>
              <a:ext cx="288032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Conector reto 80"/>
            <p:cNvCxnSpPr/>
            <p:nvPr/>
          </p:nvCxnSpPr>
          <p:spPr>
            <a:xfrm>
              <a:off x="8316416" y="4437112"/>
              <a:ext cx="576064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Conector reto 81"/>
            <p:cNvCxnSpPr/>
            <p:nvPr/>
          </p:nvCxnSpPr>
          <p:spPr>
            <a:xfrm rot="5400000" flipH="1" flipV="1">
              <a:off x="7632340" y="3465004"/>
              <a:ext cx="1944216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Conector reto 82"/>
            <p:cNvCxnSpPr/>
            <p:nvPr/>
          </p:nvCxnSpPr>
          <p:spPr>
            <a:xfrm rot="5400000">
              <a:off x="7632340" y="5553236"/>
              <a:ext cx="1944216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Conector reto 83"/>
            <p:cNvCxnSpPr/>
            <p:nvPr/>
          </p:nvCxnSpPr>
          <p:spPr>
            <a:xfrm>
              <a:off x="3491880" y="5589240"/>
              <a:ext cx="288032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Conector reto 84"/>
            <p:cNvCxnSpPr/>
            <p:nvPr/>
          </p:nvCxnSpPr>
          <p:spPr>
            <a:xfrm>
              <a:off x="3347864" y="5445224"/>
              <a:ext cx="576064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Conector reto 85"/>
            <p:cNvCxnSpPr/>
            <p:nvPr/>
          </p:nvCxnSpPr>
          <p:spPr>
            <a:xfrm rot="5400000" flipH="1" flipV="1">
              <a:off x="3167844" y="6057292"/>
              <a:ext cx="936104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7" name="Seta para baixo 86"/>
          <p:cNvSpPr/>
          <p:nvPr/>
        </p:nvSpPr>
        <p:spPr>
          <a:xfrm rot="10800000">
            <a:off x="5580112" y="3284983"/>
            <a:ext cx="1152128" cy="2232248"/>
          </a:xfrm>
          <a:prstGeom prst="downArrow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&lt; 0,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 &gt; 0 (JFET canal n)</a:t>
            </a:r>
          </a:p>
          <a:p>
            <a:pPr lvl="1"/>
            <a:r>
              <a:rPr lang="pt-BR" dirty="0" smtClean="0"/>
              <a:t>Aumentando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,</a:t>
            </a:r>
            <a:br>
              <a:rPr lang="pt-BR" dirty="0" smtClean="0"/>
            </a:br>
            <a:r>
              <a:rPr lang="pt-BR" dirty="0" smtClean="0"/>
              <a:t>aumenta-se a zona de</a:t>
            </a:r>
            <a:br>
              <a:rPr lang="pt-BR" dirty="0" smtClean="0"/>
            </a:br>
            <a:r>
              <a:rPr lang="pt-BR" dirty="0" smtClean="0"/>
              <a:t>depleção</a:t>
            </a:r>
          </a:p>
        </p:txBody>
      </p:sp>
      <p:grpSp>
        <p:nvGrpSpPr>
          <p:cNvPr id="33" name="Grupo 32"/>
          <p:cNvGrpSpPr/>
          <p:nvPr/>
        </p:nvGrpSpPr>
        <p:grpSpPr>
          <a:xfrm>
            <a:off x="3347864" y="2492896"/>
            <a:ext cx="5544616" cy="4032448"/>
            <a:chOff x="3347864" y="2492896"/>
            <a:chExt cx="5544616" cy="4032448"/>
          </a:xfrm>
        </p:grpSpPr>
        <p:cxnSp>
          <p:nvCxnSpPr>
            <p:cNvPr id="61" name="Conector reto 60"/>
            <p:cNvCxnSpPr/>
            <p:nvPr/>
          </p:nvCxnSpPr>
          <p:spPr>
            <a:xfrm>
              <a:off x="6156176" y="2492896"/>
              <a:ext cx="2448272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ector reto 61"/>
            <p:cNvCxnSpPr/>
            <p:nvPr/>
          </p:nvCxnSpPr>
          <p:spPr>
            <a:xfrm>
              <a:off x="3635896" y="6525344"/>
              <a:ext cx="4968552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Conector reto 62"/>
            <p:cNvCxnSpPr/>
            <p:nvPr/>
          </p:nvCxnSpPr>
          <p:spPr>
            <a:xfrm rot="5400000" flipH="1" flipV="1">
              <a:off x="3167844" y="4977172"/>
              <a:ext cx="936104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Conector reto 63"/>
            <p:cNvCxnSpPr/>
            <p:nvPr/>
          </p:nvCxnSpPr>
          <p:spPr>
            <a:xfrm rot="10800000">
              <a:off x="4355976" y="3429000"/>
              <a:ext cx="3528392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Retângulo 64"/>
            <p:cNvSpPr/>
            <p:nvPr/>
          </p:nvSpPr>
          <p:spPr>
            <a:xfrm>
              <a:off x="5796136" y="2924944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6" name="Retângulo 65"/>
            <p:cNvSpPr/>
            <p:nvPr/>
          </p:nvSpPr>
          <p:spPr>
            <a:xfrm>
              <a:off x="5796136" y="5949280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7" name="Retângulo 66"/>
            <p:cNvSpPr/>
            <p:nvPr/>
          </p:nvSpPr>
          <p:spPr>
            <a:xfrm>
              <a:off x="5076056" y="3068960"/>
              <a:ext cx="2160240" cy="288032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n</a:t>
              </a:r>
              <a:endPara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endParaRPr>
            </a:p>
          </p:txBody>
        </p:sp>
        <p:sp>
          <p:nvSpPr>
            <p:cNvPr id="68" name="Retângulo 67"/>
            <p:cNvSpPr/>
            <p:nvPr/>
          </p:nvSpPr>
          <p:spPr>
            <a:xfrm>
              <a:off x="5076056" y="3789040"/>
              <a:ext cx="576064" cy="144016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p</a:t>
              </a:r>
              <a:endParaRPr lang="pt-B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endParaRPr>
            </a:p>
          </p:txBody>
        </p:sp>
        <p:sp>
          <p:nvSpPr>
            <p:cNvPr id="69" name="Forma livre 68"/>
            <p:cNvSpPr/>
            <p:nvPr/>
          </p:nvSpPr>
          <p:spPr>
            <a:xfrm>
              <a:off x="5076056" y="3433246"/>
              <a:ext cx="1021369" cy="2011977"/>
            </a:xfrm>
            <a:custGeom>
              <a:avLst/>
              <a:gdLst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33777 w 1106311"/>
                <a:gd name="connsiteY6" fmla="*/ 36124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0 w 1106311"/>
                <a:gd name="connsiteY3" fmla="*/ 1800200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800200"/>
                <a:gd name="connsiteX1" fmla="*/ 1106311 w 1106311"/>
                <a:gd name="connsiteY1" fmla="*/ 0 h 1800200"/>
                <a:gd name="connsiteX2" fmla="*/ 864096 w 1106311"/>
                <a:gd name="connsiteY2" fmla="*/ 1800200 h 1800200"/>
                <a:gd name="connsiteX3" fmla="*/ 0 w 1106311"/>
                <a:gd name="connsiteY3" fmla="*/ 1800200 h 1800200"/>
                <a:gd name="connsiteX4" fmla="*/ 0 w 1106311"/>
                <a:gd name="connsiteY4" fmla="*/ 1440160 h 1800200"/>
                <a:gd name="connsiteX5" fmla="*/ 720080 w 1106311"/>
                <a:gd name="connsiteY5" fmla="*/ 1656184 h 1800200"/>
                <a:gd name="connsiteX6" fmla="*/ 720080 w 1106311"/>
                <a:gd name="connsiteY6" fmla="*/ 216024 h 1800200"/>
                <a:gd name="connsiteX7" fmla="*/ 0 w 1106311"/>
                <a:gd name="connsiteY7" fmla="*/ 216024 h 1800200"/>
                <a:gd name="connsiteX8" fmla="*/ 33866 w 1106311"/>
                <a:gd name="connsiteY8" fmla="*/ 11289 h 1800200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04735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720080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720080"/>
                <a:gd name="connsiteY0" fmla="*/ 11289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33866 w 720080"/>
                <a:gd name="connsiteY8" fmla="*/ 11289 h 1800200"/>
                <a:gd name="connsiteX0" fmla="*/ 0 w 720080"/>
                <a:gd name="connsiteY0" fmla="*/ 72008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0 w 720080"/>
                <a:gd name="connsiteY8" fmla="*/ 72008 h 1800200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5 w 736187"/>
                <a:gd name="connsiteY6" fmla="*/ 1368152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880204"/>
                <a:gd name="connsiteY0" fmla="*/ 0 h 1728192"/>
                <a:gd name="connsiteX1" fmla="*/ 880204 w 880204"/>
                <a:gd name="connsiteY1" fmla="*/ 0 h 1728192"/>
                <a:gd name="connsiteX2" fmla="*/ 736187 w 880204"/>
                <a:gd name="connsiteY2" fmla="*/ 1728192 h 1728192"/>
                <a:gd name="connsiteX3" fmla="*/ 16107 w 880204"/>
                <a:gd name="connsiteY3" fmla="*/ 1728192 h 1728192"/>
                <a:gd name="connsiteX4" fmla="*/ 16108 w 880204"/>
                <a:gd name="connsiteY4" fmla="*/ 1440160 h 1728192"/>
                <a:gd name="connsiteX5" fmla="*/ 448156 w 880204"/>
                <a:gd name="connsiteY5" fmla="*/ 1440160 h 1728192"/>
                <a:gd name="connsiteX6" fmla="*/ 448155 w 880204"/>
                <a:gd name="connsiteY6" fmla="*/ 360040 h 1728192"/>
                <a:gd name="connsiteX7" fmla="*/ 16107 w 880204"/>
                <a:gd name="connsiteY7" fmla="*/ 360040 h 1728192"/>
                <a:gd name="connsiteX8" fmla="*/ 16107 w 880204"/>
                <a:gd name="connsiteY8" fmla="*/ 0 h 1728192"/>
                <a:gd name="connsiteX0" fmla="*/ 16107 w 880204"/>
                <a:gd name="connsiteY0" fmla="*/ 0 h 1728192"/>
                <a:gd name="connsiteX1" fmla="*/ 880204 w 880204"/>
                <a:gd name="connsiteY1" fmla="*/ 0 h 1728192"/>
                <a:gd name="connsiteX2" fmla="*/ 880203 w 880204"/>
                <a:gd name="connsiteY2" fmla="*/ 1728192 h 1728192"/>
                <a:gd name="connsiteX3" fmla="*/ 16107 w 880204"/>
                <a:gd name="connsiteY3" fmla="*/ 1728192 h 1728192"/>
                <a:gd name="connsiteX4" fmla="*/ 16108 w 880204"/>
                <a:gd name="connsiteY4" fmla="*/ 1440160 h 1728192"/>
                <a:gd name="connsiteX5" fmla="*/ 448156 w 880204"/>
                <a:gd name="connsiteY5" fmla="*/ 1440160 h 1728192"/>
                <a:gd name="connsiteX6" fmla="*/ 448155 w 880204"/>
                <a:gd name="connsiteY6" fmla="*/ 360040 h 1728192"/>
                <a:gd name="connsiteX7" fmla="*/ 16107 w 880204"/>
                <a:gd name="connsiteY7" fmla="*/ 360040 h 1728192"/>
                <a:gd name="connsiteX8" fmla="*/ 16107 w 880204"/>
                <a:gd name="connsiteY8" fmla="*/ 0 h 1728192"/>
                <a:gd name="connsiteX0" fmla="*/ 16107 w 880204"/>
                <a:gd name="connsiteY0" fmla="*/ 0 h 1800200"/>
                <a:gd name="connsiteX1" fmla="*/ 880204 w 880204"/>
                <a:gd name="connsiteY1" fmla="*/ 0 h 1800200"/>
                <a:gd name="connsiteX2" fmla="*/ 880203 w 880204"/>
                <a:gd name="connsiteY2" fmla="*/ 1728192 h 1800200"/>
                <a:gd name="connsiteX3" fmla="*/ 16107 w 880204"/>
                <a:gd name="connsiteY3" fmla="*/ 1800200 h 1800200"/>
                <a:gd name="connsiteX4" fmla="*/ 16108 w 880204"/>
                <a:gd name="connsiteY4" fmla="*/ 1440160 h 1800200"/>
                <a:gd name="connsiteX5" fmla="*/ 448156 w 880204"/>
                <a:gd name="connsiteY5" fmla="*/ 1440160 h 1800200"/>
                <a:gd name="connsiteX6" fmla="*/ 448155 w 880204"/>
                <a:gd name="connsiteY6" fmla="*/ 360040 h 1800200"/>
                <a:gd name="connsiteX7" fmla="*/ 16107 w 880204"/>
                <a:gd name="connsiteY7" fmla="*/ 360040 h 1800200"/>
                <a:gd name="connsiteX8" fmla="*/ 16107 w 880204"/>
                <a:gd name="connsiteY8" fmla="*/ 0 h 1800200"/>
                <a:gd name="connsiteX0" fmla="*/ 16107 w 880204"/>
                <a:gd name="connsiteY0" fmla="*/ 0 h 1800200"/>
                <a:gd name="connsiteX1" fmla="*/ 880204 w 880204"/>
                <a:gd name="connsiteY1" fmla="*/ 0 h 1800200"/>
                <a:gd name="connsiteX2" fmla="*/ 880203 w 880204"/>
                <a:gd name="connsiteY2" fmla="*/ 1800200 h 1800200"/>
                <a:gd name="connsiteX3" fmla="*/ 16107 w 880204"/>
                <a:gd name="connsiteY3" fmla="*/ 1800200 h 1800200"/>
                <a:gd name="connsiteX4" fmla="*/ 16108 w 880204"/>
                <a:gd name="connsiteY4" fmla="*/ 1440160 h 1800200"/>
                <a:gd name="connsiteX5" fmla="*/ 448156 w 880204"/>
                <a:gd name="connsiteY5" fmla="*/ 1440160 h 1800200"/>
                <a:gd name="connsiteX6" fmla="*/ 448155 w 880204"/>
                <a:gd name="connsiteY6" fmla="*/ 360040 h 1800200"/>
                <a:gd name="connsiteX7" fmla="*/ 16107 w 880204"/>
                <a:gd name="connsiteY7" fmla="*/ 360040 h 1800200"/>
                <a:gd name="connsiteX8" fmla="*/ 16107 w 880204"/>
                <a:gd name="connsiteY8" fmla="*/ 0 h 1800200"/>
                <a:gd name="connsiteX0" fmla="*/ 16107 w 880203"/>
                <a:gd name="connsiteY0" fmla="*/ 72008 h 1872208"/>
                <a:gd name="connsiteX1" fmla="*/ 880203 w 880203"/>
                <a:gd name="connsiteY1" fmla="*/ 0 h 1872208"/>
                <a:gd name="connsiteX2" fmla="*/ 880203 w 880203"/>
                <a:gd name="connsiteY2" fmla="*/ 1872208 h 1872208"/>
                <a:gd name="connsiteX3" fmla="*/ 16107 w 880203"/>
                <a:gd name="connsiteY3" fmla="*/ 1872208 h 1872208"/>
                <a:gd name="connsiteX4" fmla="*/ 16108 w 880203"/>
                <a:gd name="connsiteY4" fmla="*/ 1512168 h 1872208"/>
                <a:gd name="connsiteX5" fmla="*/ 448156 w 880203"/>
                <a:gd name="connsiteY5" fmla="*/ 1512168 h 1872208"/>
                <a:gd name="connsiteX6" fmla="*/ 448155 w 880203"/>
                <a:gd name="connsiteY6" fmla="*/ 432048 h 1872208"/>
                <a:gd name="connsiteX7" fmla="*/ 16107 w 880203"/>
                <a:gd name="connsiteY7" fmla="*/ 432048 h 1872208"/>
                <a:gd name="connsiteX8" fmla="*/ 16107 w 880203"/>
                <a:gd name="connsiteY8" fmla="*/ 72008 h 1872208"/>
                <a:gd name="connsiteX0" fmla="*/ 16108 w 880203"/>
                <a:gd name="connsiteY0" fmla="*/ 0 h 1872208"/>
                <a:gd name="connsiteX1" fmla="*/ 880203 w 880203"/>
                <a:gd name="connsiteY1" fmla="*/ 0 h 1872208"/>
                <a:gd name="connsiteX2" fmla="*/ 880203 w 880203"/>
                <a:gd name="connsiteY2" fmla="*/ 1872208 h 1872208"/>
                <a:gd name="connsiteX3" fmla="*/ 16107 w 880203"/>
                <a:gd name="connsiteY3" fmla="*/ 1872208 h 1872208"/>
                <a:gd name="connsiteX4" fmla="*/ 16108 w 880203"/>
                <a:gd name="connsiteY4" fmla="*/ 1512168 h 1872208"/>
                <a:gd name="connsiteX5" fmla="*/ 448156 w 880203"/>
                <a:gd name="connsiteY5" fmla="*/ 1512168 h 1872208"/>
                <a:gd name="connsiteX6" fmla="*/ 448155 w 880203"/>
                <a:gd name="connsiteY6" fmla="*/ 432048 h 1872208"/>
                <a:gd name="connsiteX7" fmla="*/ 16107 w 880203"/>
                <a:gd name="connsiteY7" fmla="*/ 432048 h 1872208"/>
                <a:gd name="connsiteX8" fmla="*/ 16108 w 880203"/>
                <a:gd name="connsiteY8" fmla="*/ 0 h 1872208"/>
                <a:gd name="connsiteX0" fmla="*/ 16108 w 880203"/>
                <a:gd name="connsiteY0" fmla="*/ 0 h 1872208"/>
                <a:gd name="connsiteX1" fmla="*/ 880203 w 880203"/>
                <a:gd name="connsiteY1" fmla="*/ 0 h 1872208"/>
                <a:gd name="connsiteX2" fmla="*/ 880203 w 880203"/>
                <a:gd name="connsiteY2" fmla="*/ 1872208 h 1872208"/>
                <a:gd name="connsiteX3" fmla="*/ 16107 w 880203"/>
                <a:gd name="connsiteY3" fmla="*/ 1872208 h 1872208"/>
                <a:gd name="connsiteX4" fmla="*/ 16108 w 880203"/>
                <a:gd name="connsiteY4" fmla="*/ 1512168 h 1872208"/>
                <a:gd name="connsiteX5" fmla="*/ 448156 w 880203"/>
                <a:gd name="connsiteY5" fmla="*/ 1512168 h 1872208"/>
                <a:gd name="connsiteX6" fmla="*/ 448155 w 880203"/>
                <a:gd name="connsiteY6" fmla="*/ 432048 h 1872208"/>
                <a:gd name="connsiteX7" fmla="*/ 16108 w 880203"/>
                <a:gd name="connsiteY7" fmla="*/ 504056 h 1872208"/>
                <a:gd name="connsiteX8" fmla="*/ 16108 w 880203"/>
                <a:gd name="connsiteY8" fmla="*/ 0 h 1872208"/>
                <a:gd name="connsiteX0" fmla="*/ 16107 w 880202"/>
                <a:gd name="connsiteY0" fmla="*/ 0 h 1872208"/>
                <a:gd name="connsiteX1" fmla="*/ 880202 w 880202"/>
                <a:gd name="connsiteY1" fmla="*/ 0 h 1872208"/>
                <a:gd name="connsiteX2" fmla="*/ 880202 w 880202"/>
                <a:gd name="connsiteY2" fmla="*/ 1872208 h 1872208"/>
                <a:gd name="connsiteX3" fmla="*/ 16106 w 880202"/>
                <a:gd name="connsiteY3" fmla="*/ 1872208 h 1872208"/>
                <a:gd name="connsiteX4" fmla="*/ 16107 w 880202"/>
                <a:gd name="connsiteY4" fmla="*/ 1512168 h 1872208"/>
                <a:gd name="connsiteX5" fmla="*/ 448155 w 880202"/>
                <a:gd name="connsiteY5" fmla="*/ 1512168 h 1872208"/>
                <a:gd name="connsiteX6" fmla="*/ 448155 w 880202"/>
                <a:gd name="connsiteY6" fmla="*/ 504056 h 1872208"/>
                <a:gd name="connsiteX7" fmla="*/ 16107 w 880202"/>
                <a:gd name="connsiteY7" fmla="*/ 504056 h 1872208"/>
                <a:gd name="connsiteX8" fmla="*/ 16107 w 880202"/>
                <a:gd name="connsiteY8" fmla="*/ 0 h 1872208"/>
                <a:gd name="connsiteX0" fmla="*/ 16107 w 880202"/>
                <a:gd name="connsiteY0" fmla="*/ 0 h 1872208"/>
                <a:gd name="connsiteX1" fmla="*/ 880202 w 880202"/>
                <a:gd name="connsiteY1" fmla="*/ 0 h 1872208"/>
                <a:gd name="connsiteX2" fmla="*/ 880202 w 880202"/>
                <a:gd name="connsiteY2" fmla="*/ 1872208 h 1872208"/>
                <a:gd name="connsiteX3" fmla="*/ 16106 w 880202"/>
                <a:gd name="connsiteY3" fmla="*/ 1872208 h 1872208"/>
                <a:gd name="connsiteX4" fmla="*/ 16107 w 880202"/>
                <a:gd name="connsiteY4" fmla="*/ 1512168 h 1872208"/>
                <a:gd name="connsiteX5" fmla="*/ 448154 w 880202"/>
                <a:gd name="connsiteY5" fmla="*/ 1440160 h 1872208"/>
                <a:gd name="connsiteX6" fmla="*/ 448155 w 880202"/>
                <a:gd name="connsiteY6" fmla="*/ 504056 h 1872208"/>
                <a:gd name="connsiteX7" fmla="*/ 16107 w 880202"/>
                <a:gd name="connsiteY7" fmla="*/ 504056 h 1872208"/>
                <a:gd name="connsiteX8" fmla="*/ 16107 w 880202"/>
                <a:gd name="connsiteY8" fmla="*/ 0 h 1872208"/>
                <a:gd name="connsiteX0" fmla="*/ 16107 w 880202"/>
                <a:gd name="connsiteY0" fmla="*/ 0 h 1872208"/>
                <a:gd name="connsiteX1" fmla="*/ 880202 w 880202"/>
                <a:gd name="connsiteY1" fmla="*/ 0 h 1872208"/>
                <a:gd name="connsiteX2" fmla="*/ 880202 w 880202"/>
                <a:gd name="connsiteY2" fmla="*/ 1872208 h 1872208"/>
                <a:gd name="connsiteX3" fmla="*/ 16106 w 880202"/>
                <a:gd name="connsiteY3" fmla="*/ 1872208 h 1872208"/>
                <a:gd name="connsiteX4" fmla="*/ 16106 w 880202"/>
                <a:gd name="connsiteY4" fmla="*/ 1440160 h 1872208"/>
                <a:gd name="connsiteX5" fmla="*/ 448154 w 880202"/>
                <a:gd name="connsiteY5" fmla="*/ 1440160 h 1872208"/>
                <a:gd name="connsiteX6" fmla="*/ 448155 w 880202"/>
                <a:gd name="connsiteY6" fmla="*/ 504056 h 1872208"/>
                <a:gd name="connsiteX7" fmla="*/ 16107 w 880202"/>
                <a:gd name="connsiteY7" fmla="*/ 504056 h 1872208"/>
                <a:gd name="connsiteX8" fmla="*/ 16107 w 880202"/>
                <a:gd name="connsiteY8" fmla="*/ 0 h 1872208"/>
                <a:gd name="connsiteX0" fmla="*/ 88116 w 952211"/>
                <a:gd name="connsiteY0" fmla="*/ 0 h 1872208"/>
                <a:gd name="connsiteX1" fmla="*/ 952211 w 952211"/>
                <a:gd name="connsiteY1" fmla="*/ 0 h 1872208"/>
                <a:gd name="connsiteX2" fmla="*/ 952211 w 952211"/>
                <a:gd name="connsiteY2" fmla="*/ 1872208 h 1872208"/>
                <a:gd name="connsiteX3" fmla="*/ 88115 w 952211"/>
                <a:gd name="connsiteY3" fmla="*/ 1872208 h 1872208"/>
                <a:gd name="connsiteX4" fmla="*/ 88115 w 952211"/>
                <a:gd name="connsiteY4" fmla="*/ 1440160 h 1872208"/>
                <a:gd name="connsiteX5" fmla="*/ 520163 w 952211"/>
                <a:gd name="connsiteY5" fmla="*/ 1440160 h 1872208"/>
                <a:gd name="connsiteX6" fmla="*/ 448155 w 952211"/>
                <a:gd name="connsiteY6" fmla="*/ 504056 h 1872208"/>
                <a:gd name="connsiteX7" fmla="*/ 88116 w 952211"/>
                <a:gd name="connsiteY7" fmla="*/ 504056 h 1872208"/>
                <a:gd name="connsiteX8" fmla="*/ 88116 w 952211"/>
                <a:gd name="connsiteY8" fmla="*/ 0 h 1872208"/>
                <a:gd name="connsiteX0" fmla="*/ 88116 w 952211"/>
                <a:gd name="connsiteY0" fmla="*/ 0 h 1872208"/>
                <a:gd name="connsiteX1" fmla="*/ 952211 w 952211"/>
                <a:gd name="connsiteY1" fmla="*/ 0 h 1872208"/>
                <a:gd name="connsiteX2" fmla="*/ 952211 w 952211"/>
                <a:gd name="connsiteY2" fmla="*/ 1872208 h 1872208"/>
                <a:gd name="connsiteX3" fmla="*/ 88115 w 952211"/>
                <a:gd name="connsiteY3" fmla="*/ 1872208 h 1872208"/>
                <a:gd name="connsiteX4" fmla="*/ 88115 w 952211"/>
                <a:gd name="connsiteY4" fmla="*/ 1440160 h 1872208"/>
                <a:gd name="connsiteX5" fmla="*/ 448156 w 952211"/>
                <a:gd name="connsiteY5" fmla="*/ 1440160 h 1872208"/>
                <a:gd name="connsiteX6" fmla="*/ 448155 w 952211"/>
                <a:gd name="connsiteY6" fmla="*/ 504056 h 1872208"/>
                <a:gd name="connsiteX7" fmla="*/ 88116 w 952211"/>
                <a:gd name="connsiteY7" fmla="*/ 504056 h 1872208"/>
                <a:gd name="connsiteX8" fmla="*/ 88116 w 952211"/>
                <a:gd name="connsiteY8" fmla="*/ 0 h 1872208"/>
                <a:gd name="connsiteX0" fmla="*/ 1 w 864096"/>
                <a:gd name="connsiteY0" fmla="*/ 0 h 1872208"/>
                <a:gd name="connsiteX1" fmla="*/ 864096 w 864096"/>
                <a:gd name="connsiteY1" fmla="*/ 0 h 1872208"/>
                <a:gd name="connsiteX2" fmla="*/ 864096 w 864096"/>
                <a:gd name="connsiteY2" fmla="*/ 1872208 h 1872208"/>
                <a:gd name="connsiteX3" fmla="*/ 0 w 864096"/>
                <a:gd name="connsiteY3" fmla="*/ 1872208 h 1872208"/>
                <a:gd name="connsiteX4" fmla="*/ 0 w 864096"/>
                <a:gd name="connsiteY4" fmla="*/ 1440160 h 1872208"/>
                <a:gd name="connsiteX5" fmla="*/ 360041 w 864096"/>
                <a:gd name="connsiteY5" fmla="*/ 1440160 h 1872208"/>
                <a:gd name="connsiteX6" fmla="*/ 360040 w 864096"/>
                <a:gd name="connsiteY6" fmla="*/ 504056 h 1872208"/>
                <a:gd name="connsiteX7" fmla="*/ 1 w 864096"/>
                <a:gd name="connsiteY7" fmla="*/ 504056 h 1872208"/>
                <a:gd name="connsiteX8" fmla="*/ 1 w 864096"/>
                <a:gd name="connsiteY8" fmla="*/ 0 h 1872208"/>
                <a:gd name="connsiteX0" fmla="*/ 1 w 1008112"/>
                <a:gd name="connsiteY0" fmla="*/ 72008 h 1944216"/>
                <a:gd name="connsiteX1" fmla="*/ 1008112 w 1008112"/>
                <a:gd name="connsiteY1" fmla="*/ 0 h 1944216"/>
                <a:gd name="connsiteX2" fmla="*/ 864096 w 1008112"/>
                <a:gd name="connsiteY2" fmla="*/ 1944216 h 1944216"/>
                <a:gd name="connsiteX3" fmla="*/ 0 w 1008112"/>
                <a:gd name="connsiteY3" fmla="*/ 1944216 h 1944216"/>
                <a:gd name="connsiteX4" fmla="*/ 0 w 1008112"/>
                <a:gd name="connsiteY4" fmla="*/ 1512168 h 1944216"/>
                <a:gd name="connsiteX5" fmla="*/ 360041 w 1008112"/>
                <a:gd name="connsiteY5" fmla="*/ 1512168 h 1944216"/>
                <a:gd name="connsiteX6" fmla="*/ 360040 w 1008112"/>
                <a:gd name="connsiteY6" fmla="*/ 576064 h 1944216"/>
                <a:gd name="connsiteX7" fmla="*/ 1 w 1008112"/>
                <a:gd name="connsiteY7" fmla="*/ 576064 h 1944216"/>
                <a:gd name="connsiteX8" fmla="*/ 1 w 1008112"/>
                <a:gd name="connsiteY8" fmla="*/ 72008 h 1944216"/>
                <a:gd name="connsiteX0" fmla="*/ 1 w 1008112"/>
                <a:gd name="connsiteY0" fmla="*/ 139769 h 2011977"/>
                <a:gd name="connsiteX1" fmla="*/ 1008112 w 1008112"/>
                <a:gd name="connsiteY1" fmla="*/ 67761 h 2011977"/>
                <a:gd name="connsiteX2" fmla="*/ 864096 w 1008112"/>
                <a:gd name="connsiteY2" fmla="*/ 2011977 h 2011977"/>
                <a:gd name="connsiteX3" fmla="*/ 0 w 1008112"/>
                <a:gd name="connsiteY3" fmla="*/ 2011977 h 2011977"/>
                <a:gd name="connsiteX4" fmla="*/ 0 w 1008112"/>
                <a:gd name="connsiteY4" fmla="*/ 1579929 h 2011977"/>
                <a:gd name="connsiteX5" fmla="*/ 360041 w 1008112"/>
                <a:gd name="connsiteY5" fmla="*/ 1579929 h 2011977"/>
                <a:gd name="connsiteX6" fmla="*/ 360040 w 1008112"/>
                <a:gd name="connsiteY6" fmla="*/ 643825 h 2011977"/>
                <a:gd name="connsiteX7" fmla="*/ 1 w 1008112"/>
                <a:gd name="connsiteY7" fmla="*/ 643825 h 2011977"/>
                <a:gd name="connsiteX8" fmla="*/ 1 w 1008112"/>
                <a:gd name="connsiteY8" fmla="*/ 139769 h 2011977"/>
                <a:gd name="connsiteX0" fmla="*/ 1 w 1021369"/>
                <a:gd name="connsiteY0" fmla="*/ 139769 h 2011977"/>
                <a:gd name="connsiteX1" fmla="*/ 1008112 w 1021369"/>
                <a:gd name="connsiteY1" fmla="*/ 67761 h 2011977"/>
                <a:gd name="connsiteX2" fmla="*/ 864096 w 1021369"/>
                <a:gd name="connsiteY2" fmla="*/ 2011977 h 2011977"/>
                <a:gd name="connsiteX3" fmla="*/ 0 w 1021369"/>
                <a:gd name="connsiteY3" fmla="*/ 2011977 h 2011977"/>
                <a:gd name="connsiteX4" fmla="*/ 0 w 1021369"/>
                <a:gd name="connsiteY4" fmla="*/ 1579929 h 2011977"/>
                <a:gd name="connsiteX5" fmla="*/ 360041 w 1021369"/>
                <a:gd name="connsiteY5" fmla="*/ 1579929 h 2011977"/>
                <a:gd name="connsiteX6" fmla="*/ 360040 w 1021369"/>
                <a:gd name="connsiteY6" fmla="*/ 643825 h 2011977"/>
                <a:gd name="connsiteX7" fmla="*/ 1 w 1021369"/>
                <a:gd name="connsiteY7" fmla="*/ 643825 h 2011977"/>
                <a:gd name="connsiteX8" fmla="*/ 1 w 1021369"/>
                <a:gd name="connsiteY8" fmla="*/ 139769 h 2011977"/>
                <a:gd name="connsiteX0" fmla="*/ 1 w 1021369"/>
                <a:gd name="connsiteY0" fmla="*/ 139769 h 2011977"/>
                <a:gd name="connsiteX1" fmla="*/ 1008112 w 1021369"/>
                <a:gd name="connsiteY1" fmla="*/ 67761 h 2011977"/>
                <a:gd name="connsiteX2" fmla="*/ 864096 w 1021369"/>
                <a:gd name="connsiteY2" fmla="*/ 2011977 h 2011977"/>
                <a:gd name="connsiteX3" fmla="*/ 0 w 1021369"/>
                <a:gd name="connsiteY3" fmla="*/ 2011977 h 2011977"/>
                <a:gd name="connsiteX4" fmla="*/ 0 w 1021369"/>
                <a:gd name="connsiteY4" fmla="*/ 1579929 h 2011977"/>
                <a:gd name="connsiteX5" fmla="*/ 360041 w 1021369"/>
                <a:gd name="connsiteY5" fmla="*/ 1579929 h 2011977"/>
                <a:gd name="connsiteX6" fmla="*/ 360040 w 1021369"/>
                <a:gd name="connsiteY6" fmla="*/ 643825 h 2011977"/>
                <a:gd name="connsiteX7" fmla="*/ 1 w 1021369"/>
                <a:gd name="connsiteY7" fmla="*/ 643825 h 2011977"/>
                <a:gd name="connsiteX8" fmla="*/ 1 w 1021369"/>
                <a:gd name="connsiteY8" fmla="*/ 139769 h 2011977"/>
                <a:gd name="connsiteX0" fmla="*/ 1 w 1021369"/>
                <a:gd name="connsiteY0" fmla="*/ 139769 h 2011977"/>
                <a:gd name="connsiteX1" fmla="*/ 1008112 w 1021369"/>
                <a:gd name="connsiteY1" fmla="*/ 67761 h 2011977"/>
                <a:gd name="connsiteX2" fmla="*/ 864096 w 1021369"/>
                <a:gd name="connsiteY2" fmla="*/ 2011977 h 2011977"/>
                <a:gd name="connsiteX3" fmla="*/ 0 w 1021369"/>
                <a:gd name="connsiteY3" fmla="*/ 2011977 h 2011977"/>
                <a:gd name="connsiteX4" fmla="*/ 0 w 1021369"/>
                <a:gd name="connsiteY4" fmla="*/ 1579929 h 2011977"/>
                <a:gd name="connsiteX5" fmla="*/ 360041 w 1021369"/>
                <a:gd name="connsiteY5" fmla="*/ 1579929 h 2011977"/>
                <a:gd name="connsiteX6" fmla="*/ 360040 w 1021369"/>
                <a:gd name="connsiteY6" fmla="*/ 643825 h 2011977"/>
                <a:gd name="connsiteX7" fmla="*/ 1 w 1021369"/>
                <a:gd name="connsiteY7" fmla="*/ 643825 h 2011977"/>
                <a:gd name="connsiteX8" fmla="*/ 1 w 1021369"/>
                <a:gd name="connsiteY8" fmla="*/ 139769 h 2011977"/>
                <a:gd name="connsiteX0" fmla="*/ 1 w 1021369"/>
                <a:gd name="connsiteY0" fmla="*/ 139769 h 2011977"/>
                <a:gd name="connsiteX1" fmla="*/ 1008112 w 1021369"/>
                <a:gd name="connsiteY1" fmla="*/ 67761 h 2011977"/>
                <a:gd name="connsiteX2" fmla="*/ 864096 w 1021369"/>
                <a:gd name="connsiteY2" fmla="*/ 2011977 h 2011977"/>
                <a:gd name="connsiteX3" fmla="*/ 0 w 1021369"/>
                <a:gd name="connsiteY3" fmla="*/ 2011977 h 2011977"/>
                <a:gd name="connsiteX4" fmla="*/ 0 w 1021369"/>
                <a:gd name="connsiteY4" fmla="*/ 1579929 h 2011977"/>
                <a:gd name="connsiteX5" fmla="*/ 360041 w 1021369"/>
                <a:gd name="connsiteY5" fmla="*/ 1579929 h 2011977"/>
                <a:gd name="connsiteX6" fmla="*/ 360040 w 1021369"/>
                <a:gd name="connsiteY6" fmla="*/ 643825 h 2011977"/>
                <a:gd name="connsiteX7" fmla="*/ 1 w 1021369"/>
                <a:gd name="connsiteY7" fmla="*/ 643825 h 2011977"/>
                <a:gd name="connsiteX8" fmla="*/ 1 w 1021369"/>
                <a:gd name="connsiteY8" fmla="*/ 139769 h 2011977"/>
                <a:gd name="connsiteX0" fmla="*/ 1 w 1021369"/>
                <a:gd name="connsiteY0" fmla="*/ 139769 h 2011977"/>
                <a:gd name="connsiteX1" fmla="*/ 1008112 w 1021369"/>
                <a:gd name="connsiteY1" fmla="*/ 67761 h 2011977"/>
                <a:gd name="connsiteX2" fmla="*/ 864096 w 1021369"/>
                <a:gd name="connsiteY2" fmla="*/ 2011977 h 2011977"/>
                <a:gd name="connsiteX3" fmla="*/ 0 w 1021369"/>
                <a:gd name="connsiteY3" fmla="*/ 2011977 h 2011977"/>
                <a:gd name="connsiteX4" fmla="*/ 0 w 1021369"/>
                <a:gd name="connsiteY4" fmla="*/ 1579929 h 2011977"/>
                <a:gd name="connsiteX5" fmla="*/ 360041 w 1021369"/>
                <a:gd name="connsiteY5" fmla="*/ 1579929 h 2011977"/>
                <a:gd name="connsiteX6" fmla="*/ 360040 w 1021369"/>
                <a:gd name="connsiteY6" fmla="*/ 643825 h 2011977"/>
                <a:gd name="connsiteX7" fmla="*/ 1 w 1021369"/>
                <a:gd name="connsiteY7" fmla="*/ 643825 h 2011977"/>
                <a:gd name="connsiteX8" fmla="*/ 1 w 1021369"/>
                <a:gd name="connsiteY8" fmla="*/ 139769 h 2011977"/>
                <a:gd name="connsiteX0" fmla="*/ 1 w 1021369"/>
                <a:gd name="connsiteY0" fmla="*/ 139769 h 2011977"/>
                <a:gd name="connsiteX1" fmla="*/ 1008112 w 1021369"/>
                <a:gd name="connsiteY1" fmla="*/ 67761 h 2011977"/>
                <a:gd name="connsiteX2" fmla="*/ 864096 w 1021369"/>
                <a:gd name="connsiteY2" fmla="*/ 2011977 h 2011977"/>
                <a:gd name="connsiteX3" fmla="*/ 0 w 1021369"/>
                <a:gd name="connsiteY3" fmla="*/ 2011977 h 2011977"/>
                <a:gd name="connsiteX4" fmla="*/ 0 w 1021369"/>
                <a:gd name="connsiteY4" fmla="*/ 1579929 h 2011977"/>
                <a:gd name="connsiteX5" fmla="*/ 360041 w 1021369"/>
                <a:gd name="connsiteY5" fmla="*/ 1579929 h 2011977"/>
                <a:gd name="connsiteX6" fmla="*/ 288032 w 1021369"/>
                <a:gd name="connsiteY6" fmla="*/ 571818 h 2011977"/>
                <a:gd name="connsiteX7" fmla="*/ 1 w 1021369"/>
                <a:gd name="connsiteY7" fmla="*/ 643825 h 2011977"/>
                <a:gd name="connsiteX8" fmla="*/ 1 w 1021369"/>
                <a:gd name="connsiteY8" fmla="*/ 139769 h 2011977"/>
                <a:gd name="connsiteX0" fmla="*/ 1 w 1021369"/>
                <a:gd name="connsiteY0" fmla="*/ 139769 h 2011977"/>
                <a:gd name="connsiteX1" fmla="*/ 1008112 w 1021369"/>
                <a:gd name="connsiteY1" fmla="*/ 67761 h 2011977"/>
                <a:gd name="connsiteX2" fmla="*/ 864096 w 1021369"/>
                <a:gd name="connsiteY2" fmla="*/ 2011977 h 2011977"/>
                <a:gd name="connsiteX3" fmla="*/ 0 w 1021369"/>
                <a:gd name="connsiteY3" fmla="*/ 2011977 h 2011977"/>
                <a:gd name="connsiteX4" fmla="*/ 0 w 1021369"/>
                <a:gd name="connsiteY4" fmla="*/ 1579929 h 2011977"/>
                <a:gd name="connsiteX5" fmla="*/ 360041 w 1021369"/>
                <a:gd name="connsiteY5" fmla="*/ 1579929 h 2011977"/>
                <a:gd name="connsiteX6" fmla="*/ 360040 w 1021369"/>
                <a:gd name="connsiteY6" fmla="*/ 571818 h 2011977"/>
                <a:gd name="connsiteX7" fmla="*/ 1 w 1021369"/>
                <a:gd name="connsiteY7" fmla="*/ 643825 h 2011977"/>
                <a:gd name="connsiteX8" fmla="*/ 1 w 1021369"/>
                <a:gd name="connsiteY8" fmla="*/ 139769 h 2011977"/>
                <a:gd name="connsiteX0" fmla="*/ 1 w 1021369"/>
                <a:gd name="connsiteY0" fmla="*/ 139769 h 2011977"/>
                <a:gd name="connsiteX1" fmla="*/ 1008112 w 1021369"/>
                <a:gd name="connsiteY1" fmla="*/ 67761 h 2011977"/>
                <a:gd name="connsiteX2" fmla="*/ 864096 w 1021369"/>
                <a:gd name="connsiteY2" fmla="*/ 2011977 h 2011977"/>
                <a:gd name="connsiteX3" fmla="*/ 0 w 1021369"/>
                <a:gd name="connsiteY3" fmla="*/ 2011977 h 2011977"/>
                <a:gd name="connsiteX4" fmla="*/ 0 w 1021369"/>
                <a:gd name="connsiteY4" fmla="*/ 1579929 h 2011977"/>
                <a:gd name="connsiteX5" fmla="*/ 360041 w 1021369"/>
                <a:gd name="connsiteY5" fmla="*/ 1579929 h 2011977"/>
                <a:gd name="connsiteX6" fmla="*/ 360040 w 1021369"/>
                <a:gd name="connsiteY6" fmla="*/ 571818 h 2011977"/>
                <a:gd name="connsiteX7" fmla="*/ 1 w 1021369"/>
                <a:gd name="connsiteY7" fmla="*/ 643825 h 2011977"/>
                <a:gd name="connsiteX8" fmla="*/ 1 w 1021369"/>
                <a:gd name="connsiteY8" fmla="*/ 139769 h 2011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21369" h="2011977">
                  <a:moveTo>
                    <a:pt x="1" y="139769"/>
                  </a:moveTo>
                  <a:cubicBezTo>
                    <a:pt x="329898" y="1425"/>
                    <a:pt x="693991" y="0"/>
                    <a:pt x="1008112" y="67761"/>
                  </a:cubicBezTo>
                  <a:cubicBezTo>
                    <a:pt x="1021369" y="721064"/>
                    <a:pt x="912101" y="1363905"/>
                    <a:pt x="864096" y="2011977"/>
                  </a:cubicBezTo>
                  <a:lnTo>
                    <a:pt x="0" y="2011977"/>
                  </a:lnTo>
                  <a:lnTo>
                    <a:pt x="0" y="1579929"/>
                  </a:lnTo>
                  <a:cubicBezTo>
                    <a:pt x="241460" y="1575591"/>
                    <a:pt x="172192" y="1594607"/>
                    <a:pt x="360041" y="1579929"/>
                  </a:cubicBezTo>
                  <a:cubicBezTo>
                    <a:pt x="341612" y="1371876"/>
                    <a:pt x="460106" y="794541"/>
                    <a:pt x="360040" y="571818"/>
                  </a:cubicBezTo>
                  <a:cubicBezTo>
                    <a:pt x="141276" y="456221"/>
                    <a:pt x="167973" y="471370"/>
                    <a:pt x="1" y="643825"/>
                  </a:cubicBezTo>
                  <a:lnTo>
                    <a:pt x="1" y="139769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0" name="Retângulo 69"/>
            <p:cNvSpPr/>
            <p:nvPr/>
          </p:nvSpPr>
          <p:spPr>
            <a:xfrm>
              <a:off x="6660232" y="3789040"/>
              <a:ext cx="576064" cy="144016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pt-B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p</a:t>
              </a:r>
            </a:p>
          </p:txBody>
        </p:sp>
        <p:sp>
          <p:nvSpPr>
            <p:cNvPr id="72" name="Retângulo 71"/>
            <p:cNvSpPr/>
            <p:nvPr/>
          </p:nvSpPr>
          <p:spPr>
            <a:xfrm rot="16200000">
              <a:off x="4644008" y="4437112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3" name="Retângulo 72"/>
            <p:cNvSpPr/>
            <p:nvPr/>
          </p:nvSpPr>
          <p:spPr>
            <a:xfrm rot="16200000">
              <a:off x="6948264" y="4437112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74" name="Conector reto 73"/>
            <p:cNvCxnSpPr>
              <a:stCxn id="65" idx="0"/>
            </p:cNvCxnSpPr>
            <p:nvPr/>
          </p:nvCxnSpPr>
          <p:spPr>
            <a:xfrm rot="5400000" flipH="1" flipV="1">
              <a:off x="5940152" y="2708920"/>
              <a:ext cx="432048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onector reto 74"/>
            <p:cNvCxnSpPr>
              <a:stCxn id="66" idx="2"/>
            </p:cNvCxnSpPr>
            <p:nvPr/>
          </p:nvCxnSpPr>
          <p:spPr>
            <a:xfrm rot="5400000">
              <a:off x="5940152" y="6309320"/>
              <a:ext cx="432048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Conector reto 75"/>
            <p:cNvCxnSpPr>
              <a:stCxn id="73" idx="2"/>
            </p:cNvCxnSpPr>
            <p:nvPr/>
          </p:nvCxnSpPr>
          <p:spPr>
            <a:xfrm>
              <a:off x="7380312" y="4509120"/>
              <a:ext cx="576064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Conector reto 76"/>
            <p:cNvCxnSpPr/>
            <p:nvPr/>
          </p:nvCxnSpPr>
          <p:spPr>
            <a:xfrm rot="5400000" flipH="1" flipV="1">
              <a:off x="7434376" y="3951000"/>
              <a:ext cx="1044000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Conector reto 77"/>
            <p:cNvCxnSpPr/>
            <p:nvPr/>
          </p:nvCxnSpPr>
          <p:spPr>
            <a:xfrm rot="5400000">
              <a:off x="3833976" y="3951000"/>
              <a:ext cx="1044000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Conector reto 78"/>
            <p:cNvCxnSpPr>
              <a:stCxn id="72" idx="0"/>
            </p:cNvCxnSpPr>
            <p:nvPr/>
          </p:nvCxnSpPr>
          <p:spPr>
            <a:xfrm rot="10800000">
              <a:off x="3635896" y="4509120"/>
              <a:ext cx="1296144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Conector reto 79"/>
            <p:cNvCxnSpPr/>
            <p:nvPr/>
          </p:nvCxnSpPr>
          <p:spPr>
            <a:xfrm>
              <a:off x="8460432" y="4581128"/>
              <a:ext cx="288032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Conector reto 80"/>
            <p:cNvCxnSpPr/>
            <p:nvPr/>
          </p:nvCxnSpPr>
          <p:spPr>
            <a:xfrm>
              <a:off x="8316416" y="4437112"/>
              <a:ext cx="576064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Conector reto 81"/>
            <p:cNvCxnSpPr/>
            <p:nvPr/>
          </p:nvCxnSpPr>
          <p:spPr>
            <a:xfrm rot="5400000" flipH="1" flipV="1">
              <a:off x="7632340" y="3465004"/>
              <a:ext cx="1944216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Conector reto 82"/>
            <p:cNvCxnSpPr/>
            <p:nvPr/>
          </p:nvCxnSpPr>
          <p:spPr>
            <a:xfrm rot="5400000">
              <a:off x="7632340" y="5553236"/>
              <a:ext cx="1944216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Conector reto 83"/>
            <p:cNvCxnSpPr/>
            <p:nvPr/>
          </p:nvCxnSpPr>
          <p:spPr>
            <a:xfrm>
              <a:off x="3491880" y="5589240"/>
              <a:ext cx="288032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Conector reto 84"/>
            <p:cNvCxnSpPr/>
            <p:nvPr/>
          </p:nvCxnSpPr>
          <p:spPr>
            <a:xfrm>
              <a:off x="3347864" y="5445224"/>
              <a:ext cx="576064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Conector reto 85"/>
            <p:cNvCxnSpPr/>
            <p:nvPr/>
          </p:nvCxnSpPr>
          <p:spPr>
            <a:xfrm rot="5400000" flipH="1" flipV="1">
              <a:off x="3167844" y="6057292"/>
              <a:ext cx="936104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Forma livre 31"/>
            <p:cNvSpPr/>
            <p:nvPr/>
          </p:nvSpPr>
          <p:spPr>
            <a:xfrm flipH="1">
              <a:off x="6228184" y="3429000"/>
              <a:ext cx="1008111" cy="2011977"/>
            </a:xfrm>
            <a:custGeom>
              <a:avLst/>
              <a:gdLst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33777 w 1106311"/>
                <a:gd name="connsiteY6" fmla="*/ 36124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0 w 1106311"/>
                <a:gd name="connsiteY3" fmla="*/ 1800200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800200"/>
                <a:gd name="connsiteX1" fmla="*/ 1106311 w 1106311"/>
                <a:gd name="connsiteY1" fmla="*/ 0 h 1800200"/>
                <a:gd name="connsiteX2" fmla="*/ 864096 w 1106311"/>
                <a:gd name="connsiteY2" fmla="*/ 1800200 h 1800200"/>
                <a:gd name="connsiteX3" fmla="*/ 0 w 1106311"/>
                <a:gd name="connsiteY3" fmla="*/ 1800200 h 1800200"/>
                <a:gd name="connsiteX4" fmla="*/ 0 w 1106311"/>
                <a:gd name="connsiteY4" fmla="*/ 1440160 h 1800200"/>
                <a:gd name="connsiteX5" fmla="*/ 720080 w 1106311"/>
                <a:gd name="connsiteY5" fmla="*/ 1656184 h 1800200"/>
                <a:gd name="connsiteX6" fmla="*/ 720080 w 1106311"/>
                <a:gd name="connsiteY6" fmla="*/ 216024 h 1800200"/>
                <a:gd name="connsiteX7" fmla="*/ 0 w 1106311"/>
                <a:gd name="connsiteY7" fmla="*/ 216024 h 1800200"/>
                <a:gd name="connsiteX8" fmla="*/ 33866 w 1106311"/>
                <a:gd name="connsiteY8" fmla="*/ 11289 h 1800200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04735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720080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720080"/>
                <a:gd name="connsiteY0" fmla="*/ 11289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33866 w 720080"/>
                <a:gd name="connsiteY8" fmla="*/ 11289 h 1800200"/>
                <a:gd name="connsiteX0" fmla="*/ 0 w 720080"/>
                <a:gd name="connsiteY0" fmla="*/ 72008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0 w 720080"/>
                <a:gd name="connsiteY8" fmla="*/ 72008 h 1800200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5 w 736187"/>
                <a:gd name="connsiteY6" fmla="*/ 1368152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880204"/>
                <a:gd name="connsiteY0" fmla="*/ 0 h 1728192"/>
                <a:gd name="connsiteX1" fmla="*/ 880204 w 880204"/>
                <a:gd name="connsiteY1" fmla="*/ 0 h 1728192"/>
                <a:gd name="connsiteX2" fmla="*/ 736187 w 880204"/>
                <a:gd name="connsiteY2" fmla="*/ 1728192 h 1728192"/>
                <a:gd name="connsiteX3" fmla="*/ 16107 w 880204"/>
                <a:gd name="connsiteY3" fmla="*/ 1728192 h 1728192"/>
                <a:gd name="connsiteX4" fmla="*/ 16108 w 880204"/>
                <a:gd name="connsiteY4" fmla="*/ 1440160 h 1728192"/>
                <a:gd name="connsiteX5" fmla="*/ 448156 w 880204"/>
                <a:gd name="connsiteY5" fmla="*/ 1440160 h 1728192"/>
                <a:gd name="connsiteX6" fmla="*/ 448155 w 880204"/>
                <a:gd name="connsiteY6" fmla="*/ 360040 h 1728192"/>
                <a:gd name="connsiteX7" fmla="*/ 16107 w 880204"/>
                <a:gd name="connsiteY7" fmla="*/ 360040 h 1728192"/>
                <a:gd name="connsiteX8" fmla="*/ 16107 w 880204"/>
                <a:gd name="connsiteY8" fmla="*/ 0 h 1728192"/>
                <a:gd name="connsiteX0" fmla="*/ 16107 w 880204"/>
                <a:gd name="connsiteY0" fmla="*/ 0 h 1728192"/>
                <a:gd name="connsiteX1" fmla="*/ 880204 w 880204"/>
                <a:gd name="connsiteY1" fmla="*/ 0 h 1728192"/>
                <a:gd name="connsiteX2" fmla="*/ 880203 w 880204"/>
                <a:gd name="connsiteY2" fmla="*/ 1728192 h 1728192"/>
                <a:gd name="connsiteX3" fmla="*/ 16107 w 880204"/>
                <a:gd name="connsiteY3" fmla="*/ 1728192 h 1728192"/>
                <a:gd name="connsiteX4" fmla="*/ 16108 w 880204"/>
                <a:gd name="connsiteY4" fmla="*/ 1440160 h 1728192"/>
                <a:gd name="connsiteX5" fmla="*/ 448156 w 880204"/>
                <a:gd name="connsiteY5" fmla="*/ 1440160 h 1728192"/>
                <a:gd name="connsiteX6" fmla="*/ 448155 w 880204"/>
                <a:gd name="connsiteY6" fmla="*/ 360040 h 1728192"/>
                <a:gd name="connsiteX7" fmla="*/ 16107 w 880204"/>
                <a:gd name="connsiteY7" fmla="*/ 360040 h 1728192"/>
                <a:gd name="connsiteX8" fmla="*/ 16107 w 880204"/>
                <a:gd name="connsiteY8" fmla="*/ 0 h 1728192"/>
                <a:gd name="connsiteX0" fmla="*/ 16107 w 880204"/>
                <a:gd name="connsiteY0" fmla="*/ 0 h 1800200"/>
                <a:gd name="connsiteX1" fmla="*/ 880204 w 880204"/>
                <a:gd name="connsiteY1" fmla="*/ 0 h 1800200"/>
                <a:gd name="connsiteX2" fmla="*/ 880203 w 880204"/>
                <a:gd name="connsiteY2" fmla="*/ 1728192 h 1800200"/>
                <a:gd name="connsiteX3" fmla="*/ 16107 w 880204"/>
                <a:gd name="connsiteY3" fmla="*/ 1800200 h 1800200"/>
                <a:gd name="connsiteX4" fmla="*/ 16108 w 880204"/>
                <a:gd name="connsiteY4" fmla="*/ 1440160 h 1800200"/>
                <a:gd name="connsiteX5" fmla="*/ 448156 w 880204"/>
                <a:gd name="connsiteY5" fmla="*/ 1440160 h 1800200"/>
                <a:gd name="connsiteX6" fmla="*/ 448155 w 880204"/>
                <a:gd name="connsiteY6" fmla="*/ 360040 h 1800200"/>
                <a:gd name="connsiteX7" fmla="*/ 16107 w 880204"/>
                <a:gd name="connsiteY7" fmla="*/ 360040 h 1800200"/>
                <a:gd name="connsiteX8" fmla="*/ 16107 w 880204"/>
                <a:gd name="connsiteY8" fmla="*/ 0 h 1800200"/>
                <a:gd name="connsiteX0" fmla="*/ 16107 w 880204"/>
                <a:gd name="connsiteY0" fmla="*/ 0 h 1800200"/>
                <a:gd name="connsiteX1" fmla="*/ 880204 w 880204"/>
                <a:gd name="connsiteY1" fmla="*/ 0 h 1800200"/>
                <a:gd name="connsiteX2" fmla="*/ 880203 w 880204"/>
                <a:gd name="connsiteY2" fmla="*/ 1800200 h 1800200"/>
                <a:gd name="connsiteX3" fmla="*/ 16107 w 880204"/>
                <a:gd name="connsiteY3" fmla="*/ 1800200 h 1800200"/>
                <a:gd name="connsiteX4" fmla="*/ 16108 w 880204"/>
                <a:gd name="connsiteY4" fmla="*/ 1440160 h 1800200"/>
                <a:gd name="connsiteX5" fmla="*/ 448156 w 880204"/>
                <a:gd name="connsiteY5" fmla="*/ 1440160 h 1800200"/>
                <a:gd name="connsiteX6" fmla="*/ 448155 w 880204"/>
                <a:gd name="connsiteY6" fmla="*/ 360040 h 1800200"/>
                <a:gd name="connsiteX7" fmla="*/ 16107 w 880204"/>
                <a:gd name="connsiteY7" fmla="*/ 360040 h 1800200"/>
                <a:gd name="connsiteX8" fmla="*/ 16107 w 880204"/>
                <a:gd name="connsiteY8" fmla="*/ 0 h 1800200"/>
                <a:gd name="connsiteX0" fmla="*/ 16107 w 880203"/>
                <a:gd name="connsiteY0" fmla="*/ 72008 h 1872208"/>
                <a:gd name="connsiteX1" fmla="*/ 880203 w 880203"/>
                <a:gd name="connsiteY1" fmla="*/ 0 h 1872208"/>
                <a:gd name="connsiteX2" fmla="*/ 880203 w 880203"/>
                <a:gd name="connsiteY2" fmla="*/ 1872208 h 1872208"/>
                <a:gd name="connsiteX3" fmla="*/ 16107 w 880203"/>
                <a:gd name="connsiteY3" fmla="*/ 1872208 h 1872208"/>
                <a:gd name="connsiteX4" fmla="*/ 16108 w 880203"/>
                <a:gd name="connsiteY4" fmla="*/ 1512168 h 1872208"/>
                <a:gd name="connsiteX5" fmla="*/ 448156 w 880203"/>
                <a:gd name="connsiteY5" fmla="*/ 1512168 h 1872208"/>
                <a:gd name="connsiteX6" fmla="*/ 448155 w 880203"/>
                <a:gd name="connsiteY6" fmla="*/ 432048 h 1872208"/>
                <a:gd name="connsiteX7" fmla="*/ 16107 w 880203"/>
                <a:gd name="connsiteY7" fmla="*/ 432048 h 1872208"/>
                <a:gd name="connsiteX8" fmla="*/ 16107 w 880203"/>
                <a:gd name="connsiteY8" fmla="*/ 72008 h 1872208"/>
                <a:gd name="connsiteX0" fmla="*/ 16108 w 880203"/>
                <a:gd name="connsiteY0" fmla="*/ 0 h 1872208"/>
                <a:gd name="connsiteX1" fmla="*/ 880203 w 880203"/>
                <a:gd name="connsiteY1" fmla="*/ 0 h 1872208"/>
                <a:gd name="connsiteX2" fmla="*/ 880203 w 880203"/>
                <a:gd name="connsiteY2" fmla="*/ 1872208 h 1872208"/>
                <a:gd name="connsiteX3" fmla="*/ 16107 w 880203"/>
                <a:gd name="connsiteY3" fmla="*/ 1872208 h 1872208"/>
                <a:gd name="connsiteX4" fmla="*/ 16108 w 880203"/>
                <a:gd name="connsiteY4" fmla="*/ 1512168 h 1872208"/>
                <a:gd name="connsiteX5" fmla="*/ 448156 w 880203"/>
                <a:gd name="connsiteY5" fmla="*/ 1512168 h 1872208"/>
                <a:gd name="connsiteX6" fmla="*/ 448155 w 880203"/>
                <a:gd name="connsiteY6" fmla="*/ 432048 h 1872208"/>
                <a:gd name="connsiteX7" fmla="*/ 16107 w 880203"/>
                <a:gd name="connsiteY7" fmla="*/ 432048 h 1872208"/>
                <a:gd name="connsiteX8" fmla="*/ 16108 w 880203"/>
                <a:gd name="connsiteY8" fmla="*/ 0 h 1872208"/>
                <a:gd name="connsiteX0" fmla="*/ 16108 w 880203"/>
                <a:gd name="connsiteY0" fmla="*/ 0 h 1872208"/>
                <a:gd name="connsiteX1" fmla="*/ 880203 w 880203"/>
                <a:gd name="connsiteY1" fmla="*/ 0 h 1872208"/>
                <a:gd name="connsiteX2" fmla="*/ 880203 w 880203"/>
                <a:gd name="connsiteY2" fmla="*/ 1872208 h 1872208"/>
                <a:gd name="connsiteX3" fmla="*/ 16107 w 880203"/>
                <a:gd name="connsiteY3" fmla="*/ 1872208 h 1872208"/>
                <a:gd name="connsiteX4" fmla="*/ 16108 w 880203"/>
                <a:gd name="connsiteY4" fmla="*/ 1512168 h 1872208"/>
                <a:gd name="connsiteX5" fmla="*/ 448156 w 880203"/>
                <a:gd name="connsiteY5" fmla="*/ 1512168 h 1872208"/>
                <a:gd name="connsiteX6" fmla="*/ 448155 w 880203"/>
                <a:gd name="connsiteY6" fmla="*/ 432048 h 1872208"/>
                <a:gd name="connsiteX7" fmla="*/ 16108 w 880203"/>
                <a:gd name="connsiteY7" fmla="*/ 504056 h 1872208"/>
                <a:gd name="connsiteX8" fmla="*/ 16108 w 880203"/>
                <a:gd name="connsiteY8" fmla="*/ 0 h 1872208"/>
                <a:gd name="connsiteX0" fmla="*/ 16107 w 880202"/>
                <a:gd name="connsiteY0" fmla="*/ 0 h 1872208"/>
                <a:gd name="connsiteX1" fmla="*/ 880202 w 880202"/>
                <a:gd name="connsiteY1" fmla="*/ 0 h 1872208"/>
                <a:gd name="connsiteX2" fmla="*/ 880202 w 880202"/>
                <a:gd name="connsiteY2" fmla="*/ 1872208 h 1872208"/>
                <a:gd name="connsiteX3" fmla="*/ 16106 w 880202"/>
                <a:gd name="connsiteY3" fmla="*/ 1872208 h 1872208"/>
                <a:gd name="connsiteX4" fmla="*/ 16107 w 880202"/>
                <a:gd name="connsiteY4" fmla="*/ 1512168 h 1872208"/>
                <a:gd name="connsiteX5" fmla="*/ 448155 w 880202"/>
                <a:gd name="connsiteY5" fmla="*/ 1512168 h 1872208"/>
                <a:gd name="connsiteX6" fmla="*/ 448155 w 880202"/>
                <a:gd name="connsiteY6" fmla="*/ 504056 h 1872208"/>
                <a:gd name="connsiteX7" fmla="*/ 16107 w 880202"/>
                <a:gd name="connsiteY7" fmla="*/ 504056 h 1872208"/>
                <a:gd name="connsiteX8" fmla="*/ 16107 w 880202"/>
                <a:gd name="connsiteY8" fmla="*/ 0 h 1872208"/>
                <a:gd name="connsiteX0" fmla="*/ 16107 w 880202"/>
                <a:gd name="connsiteY0" fmla="*/ 0 h 1872208"/>
                <a:gd name="connsiteX1" fmla="*/ 880202 w 880202"/>
                <a:gd name="connsiteY1" fmla="*/ 0 h 1872208"/>
                <a:gd name="connsiteX2" fmla="*/ 880202 w 880202"/>
                <a:gd name="connsiteY2" fmla="*/ 1872208 h 1872208"/>
                <a:gd name="connsiteX3" fmla="*/ 16106 w 880202"/>
                <a:gd name="connsiteY3" fmla="*/ 1872208 h 1872208"/>
                <a:gd name="connsiteX4" fmla="*/ 16107 w 880202"/>
                <a:gd name="connsiteY4" fmla="*/ 1512168 h 1872208"/>
                <a:gd name="connsiteX5" fmla="*/ 448154 w 880202"/>
                <a:gd name="connsiteY5" fmla="*/ 1440160 h 1872208"/>
                <a:gd name="connsiteX6" fmla="*/ 448155 w 880202"/>
                <a:gd name="connsiteY6" fmla="*/ 504056 h 1872208"/>
                <a:gd name="connsiteX7" fmla="*/ 16107 w 880202"/>
                <a:gd name="connsiteY7" fmla="*/ 504056 h 1872208"/>
                <a:gd name="connsiteX8" fmla="*/ 16107 w 880202"/>
                <a:gd name="connsiteY8" fmla="*/ 0 h 1872208"/>
                <a:gd name="connsiteX0" fmla="*/ 16107 w 880202"/>
                <a:gd name="connsiteY0" fmla="*/ 0 h 1872208"/>
                <a:gd name="connsiteX1" fmla="*/ 880202 w 880202"/>
                <a:gd name="connsiteY1" fmla="*/ 0 h 1872208"/>
                <a:gd name="connsiteX2" fmla="*/ 880202 w 880202"/>
                <a:gd name="connsiteY2" fmla="*/ 1872208 h 1872208"/>
                <a:gd name="connsiteX3" fmla="*/ 16106 w 880202"/>
                <a:gd name="connsiteY3" fmla="*/ 1872208 h 1872208"/>
                <a:gd name="connsiteX4" fmla="*/ 16106 w 880202"/>
                <a:gd name="connsiteY4" fmla="*/ 1440160 h 1872208"/>
                <a:gd name="connsiteX5" fmla="*/ 448154 w 880202"/>
                <a:gd name="connsiteY5" fmla="*/ 1440160 h 1872208"/>
                <a:gd name="connsiteX6" fmla="*/ 448155 w 880202"/>
                <a:gd name="connsiteY6" fmla="*/ 504056 h 1872208"/>
                <a:gd name="connsiteX7" fmla="*/ 16107 w 880202"/>
                <a:gd name="connsiteY7" fmla="*/ 504056 h 1872208"/>
                <a:gd name="connsiteX8" fmla="*/ 16107 w 880202"/>
                <a:gd name="connsiteY8" fmla="*/ 0 h 1872208"/>
                <a:gd name="connsiteX0" fmla="*/ 88116 w 952211"/>
                <a:gd name="connsiteY0" fmla="*/ 0 h 1872208"/>
                <a:gd name="connsiteX1" fmla="*/ 952211 w 952211"/>
                <a:gd name="connsiteY1" fmla="*/ 0 h 1872208"/>
                <a:gd name="connsiteX2" fmla="*/ 952211 w 952211"/>
                <a:gd name="connsiteY2" fmla="*/ 1872208 h 1872208"/>
                <a:gd name="connsiteX3" fmla="*/ 88115 w 952211"/>
                <a:gd name="connsiteY3" fmla="*/ 1872208 h 1872208"/>
                <a:gd name="connsiteX4" fmla="*/ 88115 w 952211"/>
                <a:gd name="connsiteY4" fmla="*/ 1440160 h 1872208"/>
                <a:gd name="connsiteX5" fmla="*/ 520163 w 952211"/>
                <a:gd name="connsiteY5" fmla="*/ 1440160 h 1872208"/>
                <a:gd name="connsiteX6" fmla="*/ 448155 w 952211"/>
                <a:gd name="connsiteY6" fmla="*/ 504056 h 1872208"/>
                <a:gd name="connsiteX7" fmla="*/ 88116 w 952211"/>
                <a:gd name="connsiteY7" fmla="*/ 504056 h 1872208"/>
                <a:gd name="connsiteX8" fmla="*/ 88116 w 952211"/>
                <a:gd name="connsiteY8" fmla="*/ 0 h 1872208"/>
                <a:gd name="connsiteX0" fmla="*/ 88116 w 952211"/>
                <a:gd name="connsiteY0" fmla="*/ 0 h 1872208"/>
                <a:gd name="connsiteX1" fmla="*/ 952211 w 952211"/>
                <a:gd name="connsiteY1" fmla="*/ 0 h 1872208"/>
                <a:gd name="connsiteX2" fmla="*/ 952211 w 952211"/>
                <a:gd name="connsiteY2" fmla="*/ 1872208 h 1872208"/>
                <a:gd name="connsiteX3" fmla="*/ 88115 w 952211"/>
                <a:gd name="connsiteY3" fmla="*/ 1872208 h 1872208"/>
                <a:gd name="connsiteX4" fmla="*/ 88115 w 952211"/>
                <a:gd name="connsiteY4" fmla="*/ 1440160 h 1872208"/>
                <a:gd name="connsiteX5" fmla="*/ 448156 w 952211"/>
                <a:gd name="connsiteY5" fmla="*/ 1440160 h 1872208"/>
                <a:gd name="connsiteX6" fmla="*/ 448155 w 952211"/>
                <a:gd name="connsiteY6" fmla="*/ 504056 h 1872208"/>
                <a:gd name="connsiteX7" fmla="*/ 88116 w 952211"/>
                <a:gd name="connsiteY7" fmla="*/ 504056 h 1872208"/>
                <a:gd name="connsiteX8" fmla="*/ 88116 w 952211"/>
                <a:gd name="connsiteY8" fmla="*/ 0 h 1872208"/>
                <a:gd name="connsiteX0" fmla="*/ 1 w 864096"/>
                <a:gd name="connsiteY0" fmla="*/ 0 h 1872208"/>
                <a:gd name="connsiteX1" fmla="*/ 864096 w 864096"/>
                <a:gd name="connsiteY1" fmla="*/ 0 h 1872208"/>
                <a:gd name="connsiteX2" fmla="*/ 864096 w 864096"/>
                <a:gd name="connsiteY2" fmla="*/ 1872208 h 1872208"/>
                <a:gd name="connsiteX3" fmla="*/ 0 w 864096"/>
                <a:gd name="connsiteY3" fmla="*/ 1872208 h 1872208"/>
                <a:gd name="connsiteX4" fmla="*/ 0 w 864096"/>
                <a:gd name="connsiteY4" fmla="*/ 1440160 h 1872208"/>
                <a:gd name="connsiteX5" fmla="*/ 360041 w 864096"/>
                <a:gd name="connsiteY5" fmla="*/ 1440160 h 1872208"/>
                <a:gd name="connsiteX6" fmla="*/ 360040 w 864096"/>
                <a:gd name="connsiteY6" fmla="*/ 504056 h 1872208"/>
                <a:gd name="connsiteX7" fmla="*/ 1 w 864096"/>
                <a:gd name="connsiteY7" fmla="*/ 504056 h 1872208"/>
                <a:gd name="connsiteX8" fmla="*/ 1 w 864096"/>
                <a:gd name="connsiteY8" fmla="*/ 0 h 1872208"/>
                <a:gd name="connsiteX0" fmla="*/ 1 w 1008112"/>
                <a:gd name="connsiteY0" fmla="*/ 72008 h 1944216"/>
                <a:gd name="connsiteX1" fmla="*/ 1008112 w 1008112"/>
                <a:gd name="connsiteY1" fmla="*/ 0 h 1944216"/>
                <a:gd name="connsiteX2" fmla="*/ 864096 w 1008112"/>
                <a:gd name="connsiteY2" fmla="*/ 1944216 h 1944216"/>
                <a:gd name="connsiteX3" fmla="*/ 0 w 1008112"/>
                <a:gd name="connsiteY3" fmla="*/ 1944216 h 1944216"/>
                <a:gd name="connsiteX4" fmla="*/ 0 w 1008112"/>
                <a:gd name="connsiteY4" fmla="*/ 1512168 h 1944216"/>
                <a:gd name="connsiteX5" fmla="*/ 360041 w 1008112"/>
                <a:gd name="connsiteY5" fmla="*/ 1512168 h 1944216"/>
                <a:gd name="connsiteX6" fmla="*/ 360040 w 1008112"/>
                <a:gd name="connsiteY6" fmla="*/ 576064 h 1944216"/>
                <a:gd name="connsiteX7" fmla="*/ 1 w 1008112"/>
                <a:gd name="connsiteY7" fmla="*/ 576064 h 1944216"/>
                <a:gd name="connsiteX8" fmla="*/ 1 w 1008112"/>
                <a:gd name="connsiteY8" fmla="*/ 72008 h 1944216"/>
                <a:gd name="connsiteX0" fmla="*/ 1 w 1008112"/>
                <a:gd name="connsiteY0" fmla="*/ 139769 h 2011977"/>
                <a:gd name="connsiteX1" fmla="*/ 1008112 w 1008112"/>
                <a:gd name="connsiteY1" fmla="*/ 67761 h 2011977"/>
                <a:gd name="connsiteX2" fmla="*/ 864096 w 1008112"/>
                <a:gd name="connsiteY2" fmla="*/ 2011977 h 2011977"/>
                <a:gd name="connsiteX3" fmla="*/ 0 w 1008112"/>
                <a:gd name="connsiteY3" fmla="*/ 2011977 h 2011977"/>
                <a:gd name="connsiteX4" fmla="*/ 0 w 1008112"/>
                <a:gd name="connsiteY4" fmla="*/ 1579929 h 2011977"/>
                <a:gd name="connsiteX5" fmla="*/ 360041 w 1008112"/>
                <a:gd name="connsiteY5" fmla="*/ 1579929 h 2011977"/>
                <a:gd name="connsiteX6" fmla="*/ 360040 w 1008112"/>
                <a:gd name="connsiteY6" fmla="*/ 643825 h 2011977"/>
                <a:gd name="connsiteX7" fmla="*/ 1 w 1008112"/>
                <a:gd name="connsiteY7" fmla="*/ 643825 h 2011977"/>
                <a:gd name="connsiteX8" fmla="*/ 1 w 1008112"/>
                <a:gd name="connsiteY8" fmla="*/ 139769 h 2011977"/>
                <a:gd name="connsiteX0" fmla="*/ 1 w 1021369"/>
                <a:gd name="connsiteY0" fmla="*/ 139769 h 2011977"/>
                <a:gd name="connsiteX1" fmla="*/ 1008112 w 1021369"/>
                <a:gd name="connsiteY1" fmla="*/ 67761 h 2011977"/>
                <a:gd name="connsiteX2" fmla="*/ 864096 w 1021369"/>
                <a:gd name="connsiteY2" fmla="*/ 2011977 h 2011977"/>
                <a:gd name="connsiteX3" fmla="*/ 0 w 1021369"/>
                <a:gd name="connsiteY3" fmla="*/ 2011977 h 2011977"/>
                <a:gd name="connsiteX4" fmla="*/ 0 w 1021369"/>
                <a:gd name="connsiteY4" fmla="*/ 1579929 h 2011977"/>
                <a:gd name="connsiteX5" fmla="*/ 360041 w 1021369"/>
                <a:gd name="connsiteY5" fmla="*/ 1579929 h 2011977"/>
                <a:gd name="connsiteX6" fmla="*/ 360040 w 1021369"/>
                <a:gd name="connsiteY6" fmla="*/ 643825 h 2011977"/>
                <a:gd name="connsiteX7" fmla="*/ 1 w 1021369"/>
                <a:gd name="connsiteY7" fmla="*/ 643825 h 2011977"/>
                <a:gd name="connsiteX8" fmla="*/ 1 w 1021369"/>
                <a:gd name="connsiteY8" fmla="*/ 139769 h 2011977"/>
                <a:gd name="connsiteX0" fmla="*/ 1 w 1021369"/>
                <a:gd name="connsiteY0" fmla="*/ 139769 h 2011977"/>
                <a:gd name="connsiteX1" fmla="*/ 1008112 w 1021369"/>
                <a:gd name="connsiteY1" fmla="*/ 67761 h 2011977"/>
                <a:gd name="connsiteX2" fmla="*/ 864096 w 1021369"/>
                <a:gd name="connsiteY2" fmla="*/ 2011977 h 2011977"/>
                <a:gd name="connsiteX3" fmla="*/ 0 w 1021369"/>
                <a:gd name="connsiteY3" fmla="*/ 2011977 h 2011977"/>
                <a:gd name="connsiteX4" fmla="*/ 0 w 1021369"/>
                <a:gd name="connsiteY4" fmla="*/ 1579929 h 2011977"/>
                <a:gd name="connsiteX5" fmla="*/ 360041 w 1021369"/>
                <a:gd name="connsiteY5" fmla="*/ 1579929 h 2011977"/>
                <a:gd name="connsiteX6" fmla="*/ 360040 w 1021369"/>
                <a:gd name="connsiteY6" fmla="*/ 643825 h 2011977"/>
                <a:gd name="connsiteX7" fmla="*/ 1 w 1021369"/>
                <a:gd name="connsiteY7" fmla="*/ 643825 h 2011977"/>
                <a:gd name="connsiteX8" fmla="*/ 1 w 1021369"/>
                <a:gd name="connsiteY8" fmla="*/ 139769 h 2011977"/>
                <a:gd name="connsiteX0" fmla="*/ 1 w 1021369"/>
                <a:gd name="connsiteY0" fmla="*/ 139769 h 2011977"/>
                <a:gd name="connsiteX1" fmla="*/ 1008112 w 1021369"/>
                <a:gd name="connsiteY1" fmla="*/ 67761 h 2011977"/>
                <a:gd name="connsiteX2" fmla="*/ 864096 w 1021369"/>
                <a:gd name="connsiteY2" fmla="*/ 2011977 h 2011977"/>
                <a:gd name="connsiteX3" fmla="*/ 0 w 1021369"/>
                <a:gd name="connsiteY3" fmla="*/ 2011977 h 2011977"/>
                <a:gd name="connsiteX4" fmla="*/ 0 w 1021369"/>
                <a:gd name="connsiteY4" fmla="*/ 1579929 h 2011977"/>
                <a:gd name="connsiteX5" fmla="*/ 360041 w 1021369"/>
                <a:gd name="connsiteY5" fmla="*/ 1579929 h 2011977"/>
                <a:gd name="connsiteX6" fmla="*/ 360040 w 1021369"/>
                <a:gd name="connsiteY6" fmla="*/ 643825 h 2011977"/>
                <a:gd name="connsiteX7" fmla="*/ 1 w 1021369"/>
                <a:gd name="connsiteY7" fmla="*/ 643825 h 2011977"/>
                <a:gd name="connsiteX8" fmla="*/ 1 w 1021369"/>
                <a:gd name="connsiteY8" fmla="*/ 139769 h 2011977"/>
                <a:gd name="connsiteX0" fmla="*/ 1 w 1021369"/>
                <a:gd name="connsiteY0" fmla="*/ 139769 h 2011977"/>
                <a:gd name="connsiteX1" fmla="*/ 1008112 w 1021369"/>
                <a:gd name="connsiteY1" fmla="*/ 67761 h 2011977"/>
                <a:gd name="connsiteX2" fmla="*/ 864096 w 1021369"/>
                <a:gd name="connsiteY2" fmla="*/ 2011977 h 2011977"/>
                <a:gd name="connsiteX3" fmla="*/ 0 w 1021369"/>
                <a:gd name="connsiteY3" fmla="*/ 2011977 h 2011977"/>
                <a:gd name="connsiteX4" fmla="*/ 0 w 1021369"/>
                <a:gd name="connsiteY4" fmla="*/ 1579929 h 2011977"/>
                <a:gd name="connsiteX5" fmla="*/ 360041 w 1021369"/>
                <a:gd name="connsiteY5" fmla="*/ 1579929 h 2011977"/>
                <a:gd name="connsiteX6" fmla="*/ 360040 w 1021369"/>
                <a:gd name="connsiteY6" fmla="*/ 643825 h 2011977"/>
                <a:gd name="connsiteX7" fmla="*/ 1 w 1021369"/>
                <a:gd name="connsiteY7" fmla="*/ 643825 h 2011977"/>
                <a:gd name="connsiteX8" fmla="*/ 1 w 1021369"/>
                <a:gd name="connsiteY8" fmla="*/ 139769 h 2011977"/>
                <a:gd name="connsiteX0" fmla="*/ 1 w 1021369"/>
                <a:gd name="connsiteY0" fmla="*/ 139769 h 2011977"/>
                <a:gd name="connsiteX1" fmla="*/ 1008112 w 1021369"/>
                <a:gd name="connsiteY1" fmla="*/ 67761 h 2011977"/>
                <a:gd name="connsiteX2" fmla="*/ 864096 w 1021369"/>
                <a:gd name="connsiteY2" fmla="*/ 2011977 h 2011977"/>
                <a:gd name="connsiteX3" fmla="*/ 0 w 1021369"/>
                <a:gd name="connsiteY3" fmla="*/ 2011977 h 2011977"/>
                <a:gd name="connsiteX4" fmla="*/ 0 w 1021369"/>
                <a:gd name="connsiteY4" fmla="*/ 1579929 h 2011977"/>
                <a:gd name="connsiteX5" fmla="*/ 360041 w 1021369"/>
                <a:gd name="connsiteY5" fmla="*/ 1579929 h 2011977"/>
                <a:gd name="connsiteX6" fmla="*/ 360040 w 1021369"/>
                <a:gd name="connsiteY6" fmla="*/ 643825 h 2011977"/>
                <a:gd name="connsiteX7" fmla="*/ 1 w 1021369"/>
                <a:gd name="connsiteY7" fmla="*/ 643825 h 2011977"/>
                <a:gd name="connsiteX8" fmla="*/ 1 w 1021369"/>
                <a:gd name="connsiteY8" fmla="*/ 139769 h 2011977"/>
                <a:gd name="connsiteX0" fmla="*/ 1 w 1021369"/>
                <a:gd name="connsiteY0" fmla="*/ 139769 h 2011977"/>
                <a:gd name="connsiteX1" fmla="*/ 1008112 w 1021369"/>
                <a:gd name="connsiteY1" fmla="*/ 67761 h 2011977"/>
                <a:gd name="connsiteX2" fmla="*/ 864096 w 1021369"/>
                <a:gd name="connsiteY2" fmla="*/ 2011977 h 2011977"/>
                <a:gd name="connsiteX3" fmla="*/ 0 w 1021369"/>
                <a:gd name="connsiteY3" fmla="*/ 2011977 h 2011977"/>
                <a:gd name="connsiteX4" fmla="*/ 0 w 1021369"/>
                <a:gd name="connsiteY4" fmla="*/ 1579929 h 2011977"/>
                <a:gd name="connsiteX5" fmla="*/ 360041 w 1021369"/>
                <a:gd name="connsiteY5" fmla="*/ 1579929 h 2011977"/>
                <a:gd name="connsiteX6" fmla="*/ 288032 w 1021369"/>
                <a:gd name="connsiteY6" fmla="*/ 571818 h 2011977"/>
                <a:gd name="connsiteX7" fmla="*/ 1 w 1021369"/>
                <a:gd name="connsiteY7" fmla="*/ 643825 h 2011977"/>
                <a:gd name="connsiteX8" fmla="*/ 1 w 1021369"/>
                <a:gd name="connsiteY8" fmla="*/ 139769 h 2011977"/>
                <a:gd name="connsiteX0" fmla="*/ 1 w 1021369"/>
                <a:gd name="connsiteY0" fmla="*/ 139769 h 2011977"/>
                <a:gd name="connsiteX1" fmla="*/ 1008112 w 1021369"/>
                <a:gd name="connsiteY1" fmla="*/ 67761 h 2011977"/>
                <a:gd name="connsiteX2" fmla="*/ 864096 w 1021369"/>
                <a:gd name="connsiteY2" fmla="*/ 2011977 h 2011977"/>
                <a:gd name="connsiteX3" fmla="*/ 0 w 1021369"/>
                <a:gd name="connsiteY3" fmla="*/ 2011977 h 2011977"/>
                <a:gd name="connsiteX4" fmla="*/ 0 w 1021369"/>
                <a:gd name="connsiteY4" fmla="*/ 1579929 h 2011977"/>
                <a:gd name="connsiteX5" fmla="*/ 360041 w 1021369"/>
                <a:gd name="connsiteY5" fmla="*/ 1579929 h 2011977"/>
                <a:gd name="connsiteX6" fmla="*/ 360040 w 1021369"/>
                <a:gd name="connsiteY6" fmla="*/ 571818 h 2011977"/>
                <a:gd name="connsiteX7" fmla="*/ 1 w 1021369"/>
                <a:gd name="connsiteY7" fmla="*/ 643825 h 2011977"/>
                <a:gd name="connsiteX8" fmla="*/ 1 w 1021369"/>
                <a:gd name="connsiteY8" fmla="*/ 139769 h 2011977"/>
                <a:gd name="connsiteX0" fmla="*/ 1 w 1021369"/>
                <a:gd name="connsiteY0" fmla="*/ 139769 h 2011977"/>
                <a:gd name="connsiteX1" fmla="*/ 1008112 w 1021369"/>
                <a:gd name="connsiteY1" fmla="*/ 67761 h 2011977"/>
                <a:gd name="connsiteX2" fmla="*/ 864096 w 1021369"/>
                <a:gd name="connsiteY2" fmla="*/ 2011977 h 2011977"/>
                <a:gd name="connsiteX3" fmla="*/ 0 w 1021369"/>
                <a:gd name="connsiteY3" fmla="*/ 2011977 h 2011977"/>
                <a:gd name="connsiteX4" fmla="*/ 0 w 1021369"/>
                <a:gd name="connsiteY4" fmla="*/ 1579929 h 2011977"/>
                <a:gd name="connsiteX5" fmla="*/ 360041 w 1021369"/>
                <a:gd name="connsiteY5" fmla="*/ 1579929 h 2011977"/>
                <a:gd name="connsiteX6" fmla="*/ 360040 w 1021369"/>
                <a:gd name="connsiteY6" fmla="*/ 571818 h 2011977"/>
                <a:gd name="connsiteX7" fmla="*/ 1 w 1021369"/>
                <a:gd name="connsiteY7" fmla="*/ 643825 h 2011977"/>
                <a:gd name="connsiteX8" fmla="*/ 1 w 1021369"/>
                <a:gd name="connsiteY8" fmla="*/ 139769 h 2011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21369" h="2011977">
                  <a:moveTo>
                    <a:pt x="1" y="139769"/>
                  </a:moveTo>
                  <a:cubicBezTo>
                    <a:pt x="329898" y="1425"/>
                    <a:pt x="693991" y="0"/>
                    <a:pt x="1008112" y="67761"/>
                  </a:cubicBezTo>
                  <a:cubicBezTo>
                    <a:pt x="1021369" y="721064"/>
                    <a:pt x="912101" y="1363905"/>
                    <a:pt x="864096" y="2011977"/>
                  </a:cubicBezTo>
                  <a:lnTo>
                    <a:pt x="0" y="2011977"/>
                  </a:lnTo>
                  <a:lnTo>
                    <a:pt x="0" y="1579929"/>
                  </a:lnTo>
                  <a:cubicBezTo>
                    <a:pt x="241460" y="1575591"/>
                    <a:pt x="172192" y="1594607"/>
                    <a:pt x="360041" y="1579929"/>
                  </a:cubicBezTo>
                  <a:cubicBezTo>
                    <a:pt x="341612" y="1371876"/>
                    <a:pt x="460106" y="794541"/>
                    <a:pt x="360040" y="571818"/>
                  </a:cubicBezTo>
                  <a:cubicBezTo>
                    <a:pt x="141276" y="456221"/>
                    <a:pt x="167973" y="471370"/>
                    <a:pt x="1" y="643825"/>
                  </a:cubicBezTo>
                  <a:lnTo>
                    <a:pt x="1" y="139769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4" name="Seta para baixo 33"/>
          <p:cNvSpPr/>
          <p:nvPr/>
        </p:nvSpPr>
        <p:spPr>
          <a:xfrm rot="10800000">
            <a:off x="5580112" y="3284983"/>
            <a:ext cx="1152128" cy="2232248"/>
          </a:xfrm>
          <a:prstGeom prst="downArrow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&lt; 0,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 &gt; 0 (JFET canal n)</a:t>
            </a:r>
          </a:p>
          <a:p>
            <a:pPr lvl="1"/>
            <a:r>
              <a:rPr lang="pt-BR" dirty="0" smtClean="0"/>
              <a:t>Reduzindo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endParaRPr lang="pt-BR" baseline="-25000" dirty="0" smtClean="0"/>
          </a:p>
          <a:p>
            <a:pPr lvl="2"/>
            <a:r>
              <a:rPr lang="pt-BR" dirty="0" smtClean="0"/>
              <a:t>Aumentamos zona de depleção nas junções p-n</a:t>
            </a:r>
          </a:p>
          <a:p>
            <a:pPr lvl="3"/>
            <a:r>
              <a:rPr lang="pt-BR" dirty="0" smtClean="0"/>
              <a:t>Para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 = zero</a:t>
            </a:r>
          </a:p>
          <a:p>
            <a:pPr lvl="2"/>
            <a:r>
              <a:rPr lang="pt-BR" dirty="0" smtClean="0"/>
              <a:t>Reduzimos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P</a:t>
            </a:r>
            <a:endParaRPr lang="pt-BR" baseline="-25000" dirty="0" smtClean="0"/>
          </a:p>
          <a:p>
            <a:pPr lvl="2"/>
            <a:r>
              <a:rPr lang="pt-BR" dirty="0" smtClean="0"/>
              <a:t>Reduzimos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DSS</a:t>
            </a:r>
            <a:endParaRPr lang="pt-BR" baseline="-250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Curva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 </a:t>
            </a:r>
            <a:r>
              <a:rPr lang="pt-BR" dirty="0" smtClean="0">
                <a:sym typeface="Symbol"/>
              </a:rPr>
              <a:t></a:t>
            </a:r>
            <a:r>
              <a:rPr lang="pt-BR" dirty="0" smtClean="0"/>
              <a:t>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 (JFET canal n)</a:t>
            </a:r>
            <a:endParaRPr lang="pt-BR" baseline="-25000" dirty="0"/>
          </a:p>
        </p:txBody>
      </p:sp>
      <p:pic>
        <p:nvPicPr>
          <p:cNvPr id="22" name="fet-material-n-id_x_vds.jpg" descr="G:\Cursos\Eletrônica\figuras\fet-material-n-id_x_vd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63688" y="2348880"/>
            <a:ext cx="6425184" cy="3998976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Curva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 </a:t>
            </a:r>
            <a:r>
              <a:rPr lang="pt-BR" dirty="0" smtClean="0">
                <a:sym typeface="Symbol"/>
              </a:rPr>
              <a:t></a:t>
            </a:r>
            <a:r>
              <a:rPr lang="pt-BR" dirty="0" smtClean="0"/>
              <a:t>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 (JFET canal n)</a:t>
            </a:r>
            <a:endParaRPr lang="pt-BR" baseline="-25000" dirty="0"/>
          </a:p>
        </p:txBody>
      </p:sp>
      <p:pic>
        <p:nvPicPr>
          <p:cNvPr id="22" name="fet-material-n-id_x_vds.jpg" descr="G:\Cursos\Eletrônica\figuras\fet-material-n-id_x_vd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63688" y="2348880"/>
            <a:ext cx="6425184" cy="3998976"/>
          </a:xfrm>
          <a:prstGeom prst="rect">
            <a:avLst/>
          </a:prstGeom>
        </p:spPr>
      </p:pic>
      <p:cxnSp>
        <p:nvCxnSpPr>
          <p:cNvPr id="24" name="Conector de seta reta 23"/>
          <p:cNvCxnSpPr>
            <a:stCxn id="28" idx="1"/>
          </p:cNvCxnSpPr>
          <p:nvPr/>
        </p:nvCxnSpPr>
        <p:spPr>
          <a:xfrm rot="10800000" flipV="1">
            <a:off x="2843808" y="2245514"/>
            <a:ext cx="2736304" cy="39139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aixaDeTexto 27"/>
          <p:cNvSpPr txBox="1"/>
          <p:nvPr/>
        </p:nvSpPr>
        <p:spPr>
          <a:xfrm>
            <a:off x="5580112" y="2060848"/>
            <a:ext cx="2661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>
                <a:solidFill>
                  <a:srgbClr val="FF0000"/>
                </a:solidFill>
                <a:latin typeface="Constantia" pitchFamily="18" charset="0"/>
              </a:rPr>
              <a:t>Lugar geométrico de </a:t>
            </a:r>
            <a:r>
              <a:rPr lang="pt-BR" b="1" dirty="0" err="1" smtClean="0">
                <a:solidFill>
                  <a:srgbClr val="FF0000"/>
                </a:solidFill>
                <a:latin typeface="Constantia" pitchFamily="18" charset="0"/>
              </a:rPr>
              <a:t>v</a:t>
            </a:r>
            <a:r>
              <a:rPr lang="pt-BR" b="1" baseline="-25000" dirty="0" err="1" smtClean="0">
                <a:solidFill>
                  <a:srgbClr val="FF0000"/>
                </a:solidFill>
                <a:latin typeface="Constantia" pitchFamily="18" charset="0"/>
              </a:rPr>
              <a:t>P</a:t>
            </a:r>
            <a:endParaRPr lang="pt-BR" b="1" baseline="-25000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30" name="CaixaDeTexto 29"/>
          <p:cNvSpPr txBox="1"/>
          <p:nvPr/>
        </p:nvSpPr>
        <p:spPr>
          <a:xfrm>
            <a:off x="323528" y="4005064"/>
            <a:ext cx="6949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err="1" smtClean="0">
                <a:solidFill>
                  <a:srgbClr val="FF0000"/>
                </a:solidFill>
                <a:latin typeface="Constantia" pitchFamily="18" charset="0"/>
              </a:rPr>
              <a:t>i</a:t>
            </a:r>
            <a:r>
              <a:rPr lang="pt-BR" b="1" baseline="-25000" dirty="0" err="1" smtClean="0">
                <a:solidFill>
                  <a:srgbClr val="FF0000"/>
                </a:solidFill>
                <a:latin typeface="Constantia" pitchFamily="18" charset="0"/>
              </a:rPr>
              <a:t>DSS</a:t>
            </a:r>
            <a:r>
              <a:rPr lang="pt-BR" b="1" dirty="0" err="1" smtClean="0">
                <a:solidFill>
                  <a:srgbClr val="FF0000"/>
                </a:solidFill>
                <a:latin typeface="Constantia" pitchFamily="18" charset="0"/>
              </a:rPr>
              <a:t>’s</a:t>
            </a:r>
            <a:endParaRPr lang="pt-BR" b="1" baseline="-25000" dirty="0">
              <a:solidFill>
                <a:srgbClr val="FF0000"/>
              </a:solidFill>
              <a:latin typeface="Constantia" pitchFamily="18" charset="0"/>
            </a:endParaRPr>
          </a:p>
        </p:txBody>
      </p:sp>
      <p:cxnSp>
        <p:nvCxnSpPr>
          <p:cNvPr id="31" name="Conector de seta reta 30"/>
          <p:cNvCxnSpPr>
            <a:stCxn id="30" idx="3"/>
          </p:cNvCxnSpPr>
          <p:nvPr/>
        </p:nvCxnSpPr>
        <p:spPr>
          <a:xfrm flipV="1">
            <a:off x="1018526" y="3284984"/>
            <a:ext cx="889178" cy="90474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de seta reta 33"/>
          <p:cNvCxnSpPr>
            <a:stCxn id="30" idx="3"/>
          </p:cNvCxnSpPr>
          <p:nvPr/>
        </p:nvCxnSpPr>
        <p:spPr>
          <a:xfrm>
            <a:off x="1018526" y="4189730"/>
            <a:ext cx="1033194" cy="31939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de seta reta 36"/>
          <p:cNvCxnSpPr>
            <a:stCxn id="30" idx="3"/>
          </p:cNvCxnSpPr>
          <p:nvPr/>
        </p:nvCxnSpPr>
        <p:spPr>
          <a:xfrm>
            <a:off x="1018526" y="4189730"/>
            <a:ext cx="889178" cy="118348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de seta reta 39"/>
          <p:cNvCxnSpPr>
            <a:stCxn id="30" idx="3"/>
          </p:cNvCxnSpPr>
          <p:nvPr/>
        </p:nvCxnSpPr>
        <p:spPr>
          <a:xfrm>
            <a:off x="1018526" y="4189730"/>
            <a:ext cx="1033194" cy="168754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Construção</a:t>
            </a:r>
          </a:p>
          <a:p>
            <a:pPr lvl="1"/>
            <a:r>
              <a:rPr lang="pt-BR" dirty="0" smtClean="0"/>
              <a:t>Transistor de efeito de campo (FET)</a:t>
            </a:r>
          </a:p>
          <a:p>
            <a:pPr lvl="2"/>
            <a:r>
              <a:rPr lang="pt-BR" dirty="0" smtClean="0"/>
              <a:t>Elemento de três terminais</a:t>
            </a:r>
          </a:p>
          <a:p>
            <a:pPr lvl="2"/>
            <a:r>
              <a:rPr lang="pt-BR" dirty="0" smtClean="0"/>
              <a:t>Dispositivo controlado por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tensão</a:t>
            </a:r>
          </a:p>
          <a:p>
            <a:pPr lvl="3"/>
            <a:r>
              <a:rPr lang="pt-BR" dirty="0" smtClean="0"/>
              <a:t>No BJT, o controle do dispositivo é feito por corrente na base</a:t>
            </a:r>
          </a:p>
          <a:p>
            <a:pPr lvl="2"/>
            <a:r>
              <a:rPr lang="pt-BR" dirty="0" smtClean="0"/>
              <a:t>Controle induzido por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campo elétrico</a:t>
            </a:r>
          </a:p>
          <a:p>
            <a:pPr lvl="3"/>
            <a:r>
              <a:rPr lang="pt-BR" dirty="0" smtClean="0"/>
              <a:t>Daí o nome “efeito de campo”</a:t>
            </a:r>
          </a:p>
          <a:p>
            <a:pPr lvl="2"/>
            <a:r>
              <a:rPr lang="pt-BR" dirty="0" smtClean="0"/>
              <a:t>Melhor estabilidade em relação ao BJT</a:t>
            </a:r>
          </a:p>
          <a:p>
            <a:pPr lvl="2"/>
            <a:r>
              <a:rPr lang="pt-BR" dirty="0" smtClean="0"/>
              <a:t>Pior sensibilidade ao sinal de entrada em relação ao BJT</a:t>
            </a:r>
          </a:p>
          <a:p>
            <a:pPr lvl="3"/>
            <a:r>
              <a:rPr lang="pt-BR" dirty="0" err="1" smtClean="0"/>
              <a:t>Trade-off</a:t>
            </a:r>
            <a:r>
              <a:rPr lang="pt-BR" dirty="0" smtClean="0"/>
              <a:t> de engenheiro!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&lt; 0,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 &gt; 0 (JFET canal n)</a:t>
            </a:r>
          </a:p>
          <a:p>
            <a:pPr lvl="1"/>
            <a:r>
              <a:rPr lang="pt-BR" dirty="0" smtClean="0"/>
              <a:t>Quando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=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GS-off</a:t>
            </a:r>
            <a:r>
              <a:rPr lang="pt-BR" dirty="0" smtClean="0"/>
              <a:t> =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P</a:t>
            </a:r>
            <a:endParaRPr lang="pt-BR" baseline="-25000" dirty="0" smtClean="0"/>
          </a:p>
          <a:p>
            <a:pPr lvl="2"/>
            <a:r>
              <a:rPr lang="pt-BR" dirty="0" err="1" smtClean="0"/>
              <a:t>i</a:t>
            </a:r>
            <a:r>
              <a:rPr lang="pt-BR" baseline="-25000" dirty="0" err="1" smtClean="0"/>
              <a:t>DSS</a:t>
            </a:r>
            <a:r>
              <a:rPr lang="pt-BR" dirty="0" smtClean="0"/>
              <a:t> = zero</a:t>
            </a:r>
          </a:p>
          <a:p>
            <a:pPr lvl="2"/>
            <a:r>
              <a:rPr lang="pt-BR" dirty="0" smtClean="0"/>
              <a:t>FET está desligado</a:t>
            </a:r>
          </a:p>
          <a:p>
            <a:pPr lvl="1"/>
            <a:r>
              <a:rPr lang="pt-BR" dirty="0" smtClean="0"/>
              <a:t>À direita do lugar geométrico de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P</a:t>
            </a:r>
            <a:endParaRPr lang="pt-BR" baseline="-25000" dirty="0" smtClean="0"/>
          </a:p>
          <a:p>
            <a:pPr lvl="2"/>
            <a:r>
              <a:rPr lang="pt-BR" dirty="0" smtClean="0"/>
              <a:t>Região de saturação do FET</a:t>
            </a:r>
          </a:p>
          <a:p>
            <a:pPr lvl="2"/>
            <a:r>
              <a:rPr lang="pt-BR" dirty="0" smtClean="0"/>
              <a:t>FET como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fonte de corrente</a:t>
            </a:r>
            <a:r>
              <a:rPr lang="pt-BR" dirty="0" smtClean="0"/>
              <a:t>!</a:t>
            </a:r>
          </a:p>
          <a:p>
            <a:pPr lvl="1"/>
            <a:r>
              <a:rPr lang="pt-BR" dirty="0" smtClean="0"/>
              <a:t>À esquerda do lugar geométrico de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P</a:t>
            </a:r>
            <a:endParaRPr lang="pt-BR" baseline="-25000" dirty="0" smtClean="0"/>
          </a:p>
          <a:p>
            <a:pPr lvl="2"/>
            <a:r>
              <a:rPr lang="pt-BR" dirty="0" smtClean="0"/>
              <a:t>Região de amplificação/operação do FET</a:t>
            </a:r>
          </a:p>
          <a:p>
            <a:pPr lvl="3"/>
            <a:r>
              <a:rPr lang="pt-BR" dirty="0" smtClean="0"/>
              <a:t>“</a:t>
            </a:r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(t) = G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in</a:t>
            </a:r>
            <a:r>
              <a:rPr lang="pt-BR" dirty="0" smtClean="0"/>
              <a:t>(t)”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&gt; 0,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 &gt; 0 (JFET canal p)</a:t>
            </a:r>
          </a:p>
          <a:p>
            <a:pPr lvl="1"/>
            <a:r>
              <a:rPr lang="pt-BR" dirty="0" smtClean="0"/>
              <a:t>Fluxo das “lacunas”</a:t>
            </a:r>
          </a:p>
        </p:txBody>
      </p:sp>
      <p:grpSp>
        <p:nvGrpSpPr>
          <p:cNvPr id="48" name="Grupo 47"/>
          <p:cNvGrpSpPr/>
          <p:nvPr/>
        </p:nvGrpSpPr>
        <p:grpSpPr>
          <a:xfrm>
            <a:off x="3347864" y="2492896"/>
            <a:ext cx="5544616" cy="4032448"/>
            <a:chOff x="3347864" y="2492896"/>
            <a:chExt cx="5544616" cy="4032448"/>
          </a:xfrm>
        </p:grpSpPr>
        <p:cxnSp>
          <p:nvCxnSpPr>
            <p:cNvPr id="61" name="Conector reto 60"/>
            <p:cNvCxnSpPr/>
            <p:nvPr/>
          </p:nvCxnSpPr>
          <p:spPr>
            <a:xfrm>
              <a:off x="6156176" y="2492896"/>
              <a:ext cx="2448272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ector reto 61"/>
            <p:cNvCxnSpPr/>
            <p:nvPr/>
          </p:nvCxnSpPr>
          <p:spPr>
            <a:xfrm>
              <a:off x="3635896" y="6525344"/>
              <a:ext cx="4968552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Conector reto 62"/>
            <p:cNvCxnSpPr/>
            <p:nvPr/>
          </p:nvCxnSpPr>
          <p:spPr>
            <a:xfrm rot="5400000" flipH="1" flipV="1">
              <a:off x="3167844" y="4977172"/>
              <a:ext cx="936104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Conector reto 63"/>
            <p:cNvCxnSpPr/>
            <p:nvPr/>
          </p:nvCxnSpPr>
          <p:spPr>
            <a:xfrm rot="10800000">
              <a:off x="4355976" y="3429000"/>
              <a:ext cx="3528392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Retângulo 64"/>
            <p:cNvSpPr/>
            <p:nvPr/>
          </p:nvSpPr>
          <p:spPr>
            <a:xfrm>
              <a:off x="5796136" y="2924944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6" name="Retângulo 65"/>
            <p:cNvSpPr/>
            <p:nvPr/>
          </p:nvSpPr>
          <p:spPr>
            <a:xfrm>
              <a:off x="5796136" y="5949280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7" name="Retângulo 66"/>
            <p:cNvSpPr/>
            <p:nvPr/>
          </p:nvSpPr>
          <p:spPr>
            <a:xfrm>
              <a:off x="5076056" y="3068960"/>
              <a:ext cx="2160240" cy="288032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p</a:t>
              </a:r>
              <a:endPara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endParaRPr>
            </a:p>
          </p:txBody>
        </p:sp>
        <p:sp>
          <p:nvSpPr>
            <p:cNvPr id="68" name="Retângulo 67"/>
            <p:cNvSpPr/>
            <p:nvPr/>
          </p:nvSpPr>
          <p:spPr>
            <a:xfrm>
              <a:off x="5076056" y="3789040"/>
              <a:ext cx="576064" cy="144016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n</a:t>
              </a:r>
              <a:endParaRPr lang="pt-B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endParaRPr>
            </a:p>
          </p:txBody>
        </p:sp>
        <p:sp>
          <p:nvSpPr>
            <p:cNvPr id="69" name="Forma livre 68"/>
            <p:cNvSpPr/>
            <p:nvPr/>
          </p:nvSpPr>
          <p:spPr>
            <a:xfrm>
              <a:off x="5076056" y="3433246"/>
              <a:ext cx="1021369" cy="2011977"/>
            </a:xfrm>
            <a:custGeom>
              <a:avLst/>
              <a:gdLst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33777 w 1106311"/>
                <a:gd name="connsiteY6" fmla="*/ 36124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0 w 1106311"/>
                <a:gd name="connsiteY3" fmla="*/ 1800200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800200"/>
                <a:gd name="connsiteX1" fmla="*/ 1106311 w 1106311"/>
                <a:gd name="connsiteY1" fmla="*/ 0 h 1800200"/>
                <a:gd name="connsiteX2" fmla="*/ 864096 w 1106311"/>
                <a:gd name="connsiteY2" fmla="*/ 1800200 h 1800200"/>
                <a:gd name="connsiteX3" fmla="*/ 0 w 1106311"/>
                <a:gd name="connsiteY3" fmla="*/ 1800200 h 1800200"/>
                <a:gd name="connsiteX4" fmla="*/ 0 w 1106311"/>
                <a:gd name="connsiteY4" fmla="*/ 1440160 h 1800200"/>
                <a:gd name="connsiteX5" fmla="*/ 720080 w 1106311"/>
                <a:gd name="connsiteY5" fmla="*/ 1656184 h 1800200"/>
                <a:gd name="connsiteX6" fmla="*/ 720080 w 1106311"/>
                <a:gd name="connsiteY6" fmla="*/ 216024 h 1800200"/>
                <a:gd name="connsiteX7" fmla="*/ 0 w 1106311"/>
                <a:gd name="connsiteY7" fmla="*/ 216024 h 1800200"/>
                <a:gd name="connsiteX8" fmla="*/ 33866 w 1106311"/>
                <a:gd name="connsiteY8" fmla="*/ 11289 h 1800200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04735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720080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720080"/>
                <a:gd name="connsiteY0" fmla="*/ 11289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33866 w 720080"/>
                <a:gd name="connsiteY8" fmla="*/ 11289 h 1800200"/>
                <a:gd name="connsiteX0" fmla="*/ 0 w 720080"/>
                <a:gd name="connsiteY0" fmla="*/ 72008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0 w 720080"/>
                <a:gd name="connsiteY8" fmla="*/ 72008 h 1800200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5 w 736187"/>
                <a:gd name="connsiteY6" fmla="*/ 1368152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880204"/>
                <a:gd name="connsiteY0" fmla="*/ 0 h 1728192"/>
                <a:gd name="connsiteX1" fmla="*/ 880204 w 880204"/>
                <a:gd name="connsiteY1" fmla="*/ 0 h 1728192"/>
                <a:gd name="connsiteX2" fmla="*/ 736187 w 880204"/>
                <a:gd name="connsiteY2" fmla="*/ 1728192 h 1728192"/>
                <a:gd name="connsiteX3" fmla="*/ 16107 w 880204"/>
                <a:gd name="connsiteY3" fmla="*/ 1728192 h 1728192"/>
                <a:gd name="connsiteX4" fmla="*/ 16108 w 880204"/>
                <a:gd name="connsiteY4" fmla="*/ 1440160 h 1728192"/>
                <a:gd name="connsiteX5" fmla="*/ 448156 w 880204"/>
                <a:gd name="connsiteY5" fmla="*/ 1440160 h 1728192"/>
                <a:gd name="connsiteX6" fmla="*/ 448155 w 880204"/>
                <a:gd name="connsiteY6" fmla="*/ 360040 h 1728192"/>
                <a:gd name="connsiteX7" fmla="*/ 16107 w 880204"/>
                <a:gd name="connsiteY7" fmla="*/ 360040 h 1728192"/>
                <a:gd name="connsiteX8" fmla="*/ 16107 w 880204"/>
                <a:gd name="connsiteY8" fmla="*/ 0 h 1728192"/>
                <a:gd name="connsiteX0" fmla="*/ 16107 w 880204"/>
                <a:gd name="connsiteY0" fmla="*/ 0 h 1728192"/>
                <a:gd name="connsiteX1" fmla="*/ 880204 w 880204"/>
                <a:gd name="connsiteY1" fmla="*/ 0 h 1728192"/>
                <a:gd name="connsiteX2" fmla="*/ 880203 w 880204"/>
                <a:gd name="connsiteY2" fmla="*/ 1728192 h 1728192"/>
                <a:gd name="connsiteX3" fmla="*/ 16107 w 880204"/>
                <a:gd name="connsiteY3" fmla="*/ 1728192 h 1728192"/>
                <a:gd name="connsiteX4" fmla="*/ 16108 w 880204"/>
                <a:gd name="connsiteY4" fmla="*/ 1440160 h 1728192"/>
                <a:gd name="connsiteX5" fmla="*/ 448156 w 880204"/>
                <a:gd name="connsiteY5" fmla="*/ 1440160 h 1728192"/>
                <a:gd name="connsiteX6" fmla="*/ 448155 w 880204"/>
                <a:gd name="connsiteY6" fmla="*/ 360040 h 1728192"/>
                <a:gd name="connsiteX7" fmla="*/ 16107 w 880204"/>
                <a:gd name="connsiteY7" fmla="*/ 360040 h 1728192"/>
                <a:gd name="connsiteX8" fmla="*/ 16107 w 880204"/>
                <a:gd name="connsiteY8" fmla="*/ 0 h 1728192"/>
                <a:gd name="connsiteX0" fmla="*/ 16107 w 880204"/>
                <a:gd name="connsiteY0" fmla="*/ 0 h 1800200"/>
                <a:gd name="connsiteX1" fmla="*/ 880204 w 880204"/>
                <a:gd name="connsiteY1" fmla="*/ 0 h 1800200"/>
                <a:gd name="connsiteX2" fmla="*/ 880203 w 880204"/>
                <a:gd name="connsiteY2" fmla="*/ 1728192 h 1800200"/>
                <a:gd name="connsiteX3" fmla="*/ 16107 w 880204"/>
                <a:gd name="connsiteY3" fmla="*/ 1800200 h 1800200"/>
                <a:gd name="connsiteX4" fmla="*/ 16108 w 880204"/>
                <a:gd name="connsiteY4" fmla="*/ 1440160 h 1800200"/>
                <a:gd name="connsiteX5" fmla="*/ 448156 w 880204"/>
                <a:gd name="connsiteY5" fmla="*/ 1440160 h 1800200"/>
                <a:gd name="connsiteX6" fmla="*/ 448155 w 880204"/>
                <a:gd name="connsiteY6" fmla="*/ 360040 h 1800200"/>
                <a:gd name="connsiteX7" fmla="*/ 16107 w 880204"/>
                <a:gd name="connsiteY7" fmla="*/ 360040 h 1800200"/>
                <a:gd name="connsiteX8" fmla="*/ 16107 w 880204"/>
                <a:gd name="connsiteY8" fmla="*/ 0 h 1800200"/>
                <a:gd name="connsiteX0" fmla="*/ 16107 w 880204"/>
                <a:gd name="connsiteY0" fmla="*/ 0 h 1800200"/>
                <a:gd name="connsiteX1" fmla="*/ 880204 w 880204"/>
                <a:gd name="connsiteY1" fmla="*/ 0 h 1800200"/>
                <a:gd name="connsiteX2" fmla="*/ 880203 w 880204"/>
                <a:gd name="connsiteY2" fmla="*/ 1800200 h 1800200"/>
                <a:gd name="connsiteX3" fmla="*/ 16107 w 880204"/>
                <a:gd name="connsiteY3" fmla="*/ 1800200 h 1800200"/>
                <a:gd name="connsiteX4" fmla="*/ 16108 w 880204"/>
                <a:gd name="connsiteY4" fmla="*/ 1440160 h 1800200"/>
                <a:gd name="connsiteX5" fmla="*/ 448156 w 880204"/>
                <a:gd name="connsiteY5" fmla="*/ 1440160 h 1800200"/>
                <a:gd name="connsiteX6" fmla="*/ 448155 w 880204"/>
                <a:gd name="connsiteY6" fmla="*/ 360040 h 1800200"/>
                <a:gd name="connsiteX7" fmla="*/ 16107 w 880204"/>
                <a:gd name="connsiteY7" fmla="*/ 360040 h 1800200"/>
                <a:gd name="connsiteX8" fmla="*/ 16107 w 880204"/>
                <a:gd name="connsiteY8" fmla="*/ 0 h 1800200"/>
                <a:gd name="connsiteX0" fmla="*/ 16107 w 880203"/>
                <a:gd name="connsiteY0" fmla="*/ 72008 h 1872208"/>
                <a:gd name="connsiteX1" fmla="*/ 880203 w 880203"/>
                <a:gd name="connsiteY1" fmla="*/ 0 h 1872208"/>
                <a:gd name="connsiteX2" fmla="*/ 880203 w 880203"/>
                <a:gd name="connsiteY2" fmla="*/ 1872208 h 1872208"/>
                <a:gd name="connsiteX3" fmla="*/ 16107 w 880203"/>
                <a:gd name="connsiteY3" fmla="*/ 1872208 h 1872208"/>
                <a:gd name="connsiteX4" fmla="*/ 16108 w 880203"/>
                <a:gd name="connsiteY4" fmla="*/ 1512168 h 1872208"/>
                <a:gd name="connsiteX5" fmla="*/ 448156 w 880203"/>
                <a:gd name="connsiteY5" fmla="*/ 1512168 h 1872208"/>
                <a:gd name="connsiteX6" fmla="*/ 448155 w 880203"/>
                <a:gd name="connsiteY6" fmla="*/ 432048 h 1872208"/>
                <a:gd name="connsiteX7" fmla="*/ 16107 w 880203"/>
                <a:gd name="connsiteY7" fmla="*/ 432048 h 1872208"/>
                <a:gd name="connsiteX8" fmla="*/ 16107 w 880203"/>
                <a:gd name="connsiteY8" fmla="*/ 72008 h 1872208"/>
                <a:gd name="connsiteX0" fmla="*/ 16108 w 880203"/>
                <a:gd name="connsiteY0" fmla="*/ 0 h 1872208"/>
                <a:gd name="connsiteX1" fmla="*/ 880203 w 880203"/>
                <a:gd name="connsiteY1" fmla="*/ 0 h 1872208"/>
                <a:gd name="connsiteX2" fmla="*/ 880203 w 880203"/>
                <a:gd name="connsiteY2" fmla="*/ 1872208 h 1872208"/>
                <a:gd name="connsiteX3" fmla="*/ 16107 w 880203"/>
                <a:gd name="connsiteY3" fmla="*/ 1872208 h 1872208"/>
                <a:gd name="connsiteX4" fmla="*/ 16108 w 880203"/>
                <a:gd name="connsiteY4" fmla="*/ 1512168 h 1872208"/>
                <a:gd name="connsiteX5" fmla="*/ 448156 w 880203"/>
                <a:gd name="connsiteY5" fmla="*/ 1512168 h 1872208"/>
                <a:gd name="connsiteX6" fmla="*/ 448155 w 880203"/>
                <a:gd name="connsiteY6" fmla="*/ 432048 h 1872208"/>
                <a:gd name="connsiteX7" fmla="*/ 16107 w 880203"/>
                <a:gd name="connsiteY7" fmla="*/ 432048 h 1872208"/>
                <a:gd name="connsiteX8" fmla="*/ 16108 w 880203"/>
                <a:gd name="connsiteY8" fmla="*/ 0 h 1872208"/>
                <a:gd name="connsiteX0" fmla="*/ 16108 w 880203"/>
                <a:gd name="connsiteY0" fmla="*/ 0 h 1872208"/>
                <a:gd name="connsiteX1" fmla="*/ 880203 w 880203"/>
                <a:gd name="connsiteY1" fmla="*/ 0 h 1872208"/>
                <a:gd name="connsiteX2" fmla="*/ 880203 w 880203"/>
                <a:gd name="connsiteY2" fmla="*/ 1872208 h 1872208"/>
                <a:gd name="connsiteX3" fmla="*/ 16107 w 880203"/>
                <a:gd name="connsiteY3" fmla="*/ 1872208 h 1872208"/>
                <a:gd name="connsiteX4" fmla="*/ 16108 w 880203"/>
                <a:gd name="connsiteY4" fmla="*/ 1512168 h 1872208"/>
                <a:gd name="connsiteX5" fmla="*/ 448156 w 880203"/>
                <a:gd name="connsiteY5" fmla="*/ 1512168 h 1872208"/>
                <a:gd name="connsiteX6" fmla="*/ 448155 w 880203"/>
                <a:gd name="connsiteY6" fmla="*/ 432048 h 1872208"/>
                <a:gd name="connsiteX7" fmla="*/ 16108 w 880203"/>
                <a:gd name="connsiteY7" fmla="*/ 504056 h 1872208"/>
                <a:gd name="connsiteX8" fmla="*/ 16108 w 880203"/>
                <a:gd name="connsiteY8" fmla="*/ 0 h 1872208"/>
                <a:gd name="connsiteX0" fmla="*/ 16107 w 880202"/>
                <a:gd name="connsiteY0" fmla="*/ 0 h 1872208"/>
                <a:gd name="connsiteX1" fmla="*/ 880202 w 880202"/>
                <a:gd name="connsiteY1" fmla="*/ 0 h 1872208"/>
                <a:gd name="connsiteX2" fmla="*/ 880202 w 880202"/>
                <a:gd name="connsiteY2" fmla="*/ 1872208 h 1872208"/>
                <a:gd name="connsiteX3" fmla="*/ 16106 w 880202"/>
                <a:gd name="connsiteY3" fmla="*/ 1872208 h 1872208"/>
                <a:gd name="connsiteX4" fmla="*/ 16107 w 880202"/>
                <a:gd name="connsiteY4" fmla="*/ 1512168 h 1872208"/>
                <a:gd name="connsiteX5" fmla="*/ 448155 w 880202"/>
                <a:gd name="connsiteY5" fmla="*/ 1512168 h 1872208"/>
                <a:gd name="connsiteX6" fmla="*/ 448155 w 880202"/>
                <a:gd name="connsiteY6" fmla="*/ 504056 h 1872208"/>
                <a:gd name="connsiteX7" fmla="*/ 16107 w 880202"/>
                <a:gd name="connsiteY7" fmla="*/ 504056 h 1872208"/>
                <a:gd name="connsiteX8" fmla="*/ 16107 w 880202"/>
                <a:gd name="connsiteY8" fmla="*/ 0 h 1872208"/>
                <a:gd name="connsiteX0" fmla="*/ 16107 w 880202"/>
                <a:gd name="connsiteY0" fmla="*/ 0 h 1872208"/>
                <a:gd name="connsiteX1" fmla="*/ 880202 w 880202"/>
                <a:gd name="connsiteY1" fmla="*/ 0 h 1872208"/>
                <a:gd name="connsiteX2" fmla="*/ 880202 w 880202"/>
                <a:gd name="connsiteY2" fmla="*/ 1872208 h 1872208"/>
                <a:gd name="connsiteX3" fmla="*/ 16106 w 880202"/>
                <a:gd name="connsiteY3" fmla="*/ 1872208 h 1872208"/>
                <a:gd name="connsiteX4" fmla="*/ 16107 w 880202"/>
                <a:gd name="connsiteY4" fmla="*/ 1512168 h 1872208"/>
                <a:gd name="connsiteX5" fmla="*/ 448154 w 880202"/>
                <a:gd name="connsiteY5" fmla="*/ 1440160 h 1872208"/>
                <a:gd name="connsiteX6" fmla="*/ 448155 w 880202"/>
                <a:gd name="connsiteY6" fmla="*/ 504056 h 1872208"/>
                <a:gd name="connsiteX7" fmla="*/ 16107 w 880202"/>
                <a:gd name="connsiteY7" fmla="*/ 504056 h 1872208"/>
                <a:gd name="connsiteX8" fmla="*/ 16107 w 880202"/>
                <a:gd name="connsiteY8" fmla="*/ 0 h 1872208"/>
                <a:gd name="connsiteX0" fmla="*/ 16107 w 880202"/>
                <a:gd name="connsiteY0" fmla="*/ 0 h 1872208"/>
                <a:gd name="connsiteX1" fmla="*/ 880202 w 880202"/>
                <a:gd name="connsiteY1" fmla="*/ 0 h 1872208"/>
                <a:gd name="connsiteX2" fmla="*/ 880202 w 880202"/>
                <a:gd name="connsiteY2" fmla="*/ 1872208 h 1872208"/>
                <a:gd name="connsiteX3" fmla="*/ 16106 w 880202"/>
                <a:gd name="connsiteY3" fmla="*/ 1872208 h 1872208"/>
                <a:gd name="connsiteX4" fmla="*/ 16106 w 880202"/>
                <a:gd name="connsiteY4" fmla="*/ 1440160 h 1872208"/>
                <a:gd name="connsiteX5" fmla="*/ 448154 w 880202"/>
                <a:gd name="connsiteY5" fmla="*/ 1440160 h 1872208"/>
                <a:gd name="connsiteX6" fmla="*/ 448155 w 880202"/>
                <a:gd name="connsiteY6" fmla="*/ 504056 h 1872208"/>
                <a:gd name="connsiteX7" fmla="*/ 16107 w 880202"/>
                <a:gd name="connsiteY7" fmla="*/ 504056 h 1872208"/>
                <a:gd name="connsiteX8" fmla="*/ 16107 w 880202"/>
                <a:gd name="connsiteY8" fmla="*/ 0 h 1872208"/>
                <a:gd name="connsiteX0" fmla="*/ 88116 w 952211"/>
                <a:gd name="connsiteY0" fmla="*/ 0 h 1872208"/>
                <a:gd name="connsiteX1" fmla="*/ 952211 w 952211"/>
                <a:gd name="connsiteY1" fmla="*/ 0 h 1872208"/>
                <a:gd name="connsiteX2" fmla="*/ 952211 w 952211"/>
                <a:gd name="connsiteY2" fmla="*/ 1872208 h 1872208"/>
                <a:gd name="connsiteX3" fmla="*/ 88115 w 952211"/>
                <a:gd name="connsiteY3" fmla="*/ 1872208 h 1872208"/>
                <a:gd name="connsiteX4" fmla="*/ 88115 w 952211"/>
                <a:gd name="connsiteY4" fmla="*/ 1440160 h 1872208"/>
                <a:gd name="connsiteX5" fmla="*/ 520163 w 952211"/>
                <a:gd name="connsiteY5" fmla="*/ 1440160 h 1872208"/>
                <a:gd name="connsiteX6" fmla="*/ 448155 w 952211"/>
                <a:gd name="connsiteY6" fmla="*/ 504056 h 1872208"/>
                <a:gd name="connsiteX7" fmla="*/ 88116 w 952211"/>
                <a:gd name="connsiteY7" fmla="*/ 504056 h 1872208"/>
                <a:gd name="connsiteX8" fmla="*/ 88116 w 952211"/>
                <a:gd name="connsiteY8" fmla="*/ 0 h 1872208"/>
                <a:gd name="connsiteX0" fmla="*/ 88116 w 952211"/>
                <a:gd name="connsiteY0" fmla="*/ 0 h 1872208"/>
                <a:gd name="connsiteX1" fmla="*/ 952211 w 952211"/>
                <a:gd name="connsiteY1" fmla="*/ 0 h 1872208"/>
                <a:gd name="connsiteX2" fmla="*/ 952211 w 952211"/>
                <a:gd name="connsiteY2" fmla="*/ 1872208 h 1872208"/>
                <a:gd name="connsiteX3" fmla="*/ 88115 w 952211"/>
                <a:gd name="connsiteY3" fmla="*/ 1872208 h 1872208"/>
                <a:gd name="connsiteX4" fmla="*/ 88115 w 952211"/>
                <a:gd name="connsiteY4" fmla="*/ 1440160 h 1872208"/>
                <a:gd name="connsiteX5" fmla="*/ 448156 w 952211"/>
                <a:gd name="connsiteY5" fmla="*/ 1440160 h 1872208"/>
                <a:gd name="connsiteX6" fmla="*/ 448155 w 952211"/>
                <a:gd name="connsiteY6" fmla="*/ 504056 h 1872208"/>
                <a:gd name="connsiteX7" fmla="*/ 88116 w 952211"/>
                <a:gd name="connsiteY7" fmla="*/ 504056 h 1872208"/>
                <a:gd name="connsiteX8" fmla="*/ 88116 w 952211"/>
                <a:gd name="connsiteY8" fmla="*/ 0 h 1872208"/>
                <a:gd name="connsiteX0" fmla="*/ 1 w 864096"/>
                <a:gd name="connsiteY0" fmla="*/ 0 h 1872208"/>
                <a:gd name="connsiteX1" fmla="*/ 864096 w 864096"/>
                <a:gd name="connsiteY1" fmla="*/ 0 h 1872208"/>
                <a:gd name="connsiteX2" fmla="*/ 864096 w 864096"/>
                <a:gd name="connsiteY2" fmla="*/ 1872208 h 1872208"/>
                <a:gd name="connsiteX3" fmla="*/ 0 w 864096"/>
                <a:gd name="connsiteY3" fmla="*/ 1872208 h 1872208"/>
                <a:gd name="connsiteX4" fmla="*/ 0 w 864096"/>
                <a:gd name="connsiteY4" fmla="*/ 1440160 h 1872208"/>
                <a:gd name="connsiteX5" fmla="*/ 360041 w 864096"/>
                <a:gd name="connsiteY5" fmla="*/ 1440160 h 1872208"/>
                <a:gd name="connsiteX6" fmla="*/ 360040 w 864096"/>
                <a:gd name="connsiteY6" fmla="*/ 504056 h 1872208"/>
                <a:gd name="connsiteX7" fmla="*/ 1 w 864096"/>
                <a:gd name="connsiteY7" fmla="*/ 504056 h 1872208"/>
                <a:gd name="connsiteX8" fmla="*/ 1 w 864096"/>
                <a:gd name="connsiteY8" fmla="*/ 0 h 1872208"/>
                <a:gd name="connsiteX0" fmla="*/ 1 w 1008112"/>
                <a:gd name="connsiteY0" fmla="*/ 72008 h 1944216"/>
                <a:gd name="connsiteX1" fmla="*/ 1008112 w 1008112"/>
                <a:gd name="connsiteY1" fmla="*/ 0 h 1944216"/>
                <a:gd name="connsiteX2" fmla="*/ 864096 w 1008112"/>
                <a:gd name="connsiteY2" fmla="*/ 1944216 h 1944216"/>
                <a:gd name="connsiteX3" fmla="*/ 0 w 1008112"/>
                <a:gd name="connsiteY3" fmla="*/ 1944216 h 1944216"/>
                <a:gd name="connsiteX4" fmla="*/ 0 w 1008112"/>
                <a:gd name="connsiteY4" fmla="*/ 1512168 h 1944216"/>
                <a:gd name="connsiteX5" fmla="*/ 360041 w 1008112"/>
                <a:gd name="connsiteY5" fmla="*/ 1512168 h 1944216"/>
                <a:gd name="connsiteX6" fmla="*/ 360040 w 1008112"/>
                <a:gd name="connsiteY6" fmla="*/ 576064 h 1944216"/>
                <a:gd name="connsiteX7" fmla="*/ 1 w 1008112"/>
                <a:gd name="connsiteY7" fmla="*/ 576064 h 1944216"/>
                <a:gd name="connsiteX8" fmla="*/ 1 w 1008112"/>
                <a:gd name="connsiteY8" fmla="*/ 72008 h 1944216"/>
                <a:gd name="connsiteX0" fmla="*/ 1 w 1008112"/>
                <a:gd name="connsiteY0" fmla="*/ 139769 h 2011977"/>
                <a:gd name="connsiteX1" fmla="*/ 1008112 w 1008112"/>
                <a:gd name="connsiteY1" fmla="*/ 67761 h 2011977"/>
                <a:gd name="connsiteX2" fmla="*/ 864096 w 1008112"/>
                <a:gd name="connsiteY2" fmla="*/ 2011977 h 2011977"/>
                <a:gd name="connsiteX3" fmla="*/ 0 w 1008112"/>
                <a:gd name="connsiteY3" fmla="*/ 2011977 h 2011977"/>
                <a:gd name="connsiteX4" fmla="*/ 0 w 1008112"/>
                <a:gd name="connsiteY4" fmla="*/ 1579929 h 2011977"/>
                <a:gd name="connsiteX5" fmla="*/ 360041 w 1008112"/>
                <a:gd name="connsiteY5" fmla="*/ 1579929 h 2011977"/>
                <a:gd name="connsiteX6" fmla="*/ 360040 w 1008112"/>
                <a:gd name="connsiteY6" fmla="*/ 643825 h 2011977"/>
                <a:gd name="connsiteX7" fmla="*/ 1 w 1008112"/>
                <a:gd name="connsiteY7" fmla="*/ 643825 h 2011977"/>
                <a:gd name="connsiteX8" fmla="*/ 1 w 1008112"/>
                <a:gd name="connsiteY8" fmla="*/ 139769 h 2011977"/>
                <a:gd name="connsiteX0" fmla="*/ 1 w 1021369"/>
                <a:gd name="connsiteY0" fmla="*/ 139769 h 2011977"/>
                <a:gd name="connsiteX1" fmla="*/ 1008112 w 1021369"/>
                <a:gd name="connsiteY1" fmla="*/ 67761 h 2011977"/>
                <a:gd name="connsiteX2" fmla="*/ 864096 w 1021369"/>
                <a:gd name="connsiteY2" fmla="*/ 2011977 h 2011977"/>
                <a:gd name="connsiteX3" fmla="*/ 0 w 1021369"/>
                <a:gd name="connsiteY3" fmla="*/ 2011977 h 2011977"/>
                <a:gd name="connsiteX4" fmla="*/ 0 w 1021369"/>
                <a:gd name="connsiteY4" fmla="*/ 1579929 h 2011977"/>
                <a:gd name="connsiteX5" fmla="*/ 360041 w 1021369"/>
                <a:gd name="connsiteY5" fmla="*/ 1579929 h 2011977"/>
                <a:gd name="connsiteX6" fmla="*/ 360040 w 1021369"/>
                <a:gd name="connsiteY6" fmla="*/ 643825 h 2011977"/>
                <a:gd name="connsiteX7" fmla="*/ 1 w 1021369"/>
                <a:gd name="connsiteY7" fmla="*/ 643825 h 2011977"/>
                <a:gd name="connsiteX8" fmla="*/ 1 w 1021369"/>
                <a:gd name="connsiteY8" fmla="*/ 139769 h 2011977"/>
                <a:gd name="connsiteX0" fmla="*/ 1 w 1021369"/>
                <a:gd name="connsiteY0" fmla="*/ 139769 h 2011977"/>
                <a:gd name="connsiteX1" fmla="*/ 1008112 w 1021369"/>
                <a:gd name="connsiteY1" fmla="*/ 67761 h 2011977"/>
                <a:gd name="connsiteX2" fmla="*/ 864096 w 1021369"/>
                <a:gd name="connsiteY2" fmla="*/ 2011977 h 2011977"/>
                <a:gd name="connsiteX3" fmla="*/ 0 w 1021369"/>
                <a:gd name="connsiteY3" fmla="*/ 2011977 h 2011977"/>
                <a:gd name="connsiteX4" fmla="*/ 0 w 1021369"/>
                <a:gd name="connsiteY4" fmla="*/ 1579929 h 2011977"/>
                <a:gd name="connsiteX5" fmla="*/ 360041 w 1021369"/>
                <a:gd name="connsiteY5" fmla="*/ 1579929 h 2011977"/>
                <a:gd name="connsiteX6" fmla="*/ 360040 w 1021369"/>
                <a:gd name="connsiteY6" fmla="*/ 643825 h 2011977"/>
                <a:gd name="connsiteX7" fmla="*/ 1 w 1021369"/>
                <a:gd name="connsiteY7" fmla="*/ 643825 h 2011977"/>
                <a:gd name="connsiteX8" fmla="*/ 1 w 1021369"/>
                <a:gd name="connsiteY8" fmla="*/ 139769 h 2011977"/>
                <a:gd name="connsiteX0" fmla="*/ 1 w 1021369"/>
                <a:gd name="connsiteY0" fmla="*/ 139769 h 2011977"/>
                <a:gd name="connsiteX1" fmla="*/ 1008112 w 1021369"/>
                <a:gd name="connsiteY1" fmla="*/ 67761 h 2011977"/>
                <a:gd name="connsiteX2" fmla="*/ 864096 w 1021369"/>
                <a:gd name="connsiteY2" fmla="*/ 2011977 h 2011977"/>
                <a:gd name="connsiteX3" fmla="*/ 0 w 1021369"/>
                <a:gd name="connsiteY3" fmla="*/ 2011977 h 2011977"/>
                <a:gd name="connsiteX4" fmla="*/ 0 w 1021369"/>
                <a:gd name="connsiteY4" fmla="*/ 1579929 h 2011977"/>
                <a:gd name="connsiteX5" fmla="*/ 360041 w 1021369"/>
                <a:gd name="connsiteY5" fmla="*/ 1579929 h 2011977"/>
                <a:gd name="connsiteX6" fmla="*/ 360040 w 1021369"/>
                <a:gd name="connsiteY6" fmla="*/ 643825 h 2011977"/>
                <a:gd name="connsiteX7" fmla="*/ 1 w 1021369"/>
                <a:gd name="connsiteY7" fmla="*/ 643825 h 2011977"/>
                <a:gd name="connsiteX8" fmla="*/ 1 w 1021369"/>
                <a:gd name="connsiteY8" fmla="*/ 139769 h 2011977"/>
                <a:gd name="connsiteX0" fmla="*/ 1 w 1021369"/>
                <a:gd name="connsiteY0" fmla="*/ 139769 h 2011977"/>
                <a:gd name="connsiteX1" fmla="*/ 1008112 w 1021369"/>
                <a:gd name="connsiteY1" fmla="*/ 67761 h 2011977"/>
                <a:gd name="connsiteX2" fmla="*/ 864096 w 1021369"/>
                <a:gd name="connsiteY2" fmla="*/ 2011977 h 2011977"/>
                <a:gd name="connsiteX3" fmla="*/ 0 w 1021369"/>
                <a:gd name="connsiteY3" fmla="*/ 2011977 h 2011977"/>
                <a:gd name="connsiteX4" fmla="*/ 0 w 1021369"/>
                <a:gd name="connsiteY4" fmla="*/ 1579929 h 2011977"/>
                <a:gd name="connsiteX5" fmla="*/ 360041 w 1021369"/>
                <a:gd name="connsiteY5" fmla="*/ 1579929 h 2011977"/>
                <a:gd name="connsiteX6" fmla="*/ 360040 w 1021369"/>
                <a:gd name="connsiteY6" fmla="*/ 643825 h 2011977"/>
                <a:gd name="connsiteX7" fmla="*/ 1 w 1021369"/>
                <a:gd name="connsiteY7" fmla="*/ 643825 h 2011977"/>
                <a:gd name="connsiteX8" fmla="*/ 1 w 1021369"/>
                <a:gd name="connsiteY8" fmla="*/ 139769 h 2011977"/>
                <a:gd name="connsiteX0" fmla="*/ 1 w 1021369"/>
                <a:gd name="connsiteY0" fmla="*/ 139769 h 2011977"/>
                <a:gd name="connsiteX1" fmla="*/ 1008112 w 1021369"/>
                <a:gd name="connsiteY1" fmla="*/ 67761 h 2011977"/>
                <a:gd name="connsiteX2" fmla="*/ 864096 w 1021369"/>
                <a:gd name="connsiteY2" fmla="*/ 2011977 h 2011977"/>
                <a:gd name="connsiteX3" fmla="*/ 0 w 1021369"/>
                <a:gd name="connsiteY3" fmla="*/ 2011977 h 2011977"/>
                <a:gd name="connsiteX4" fmla="*/ 0 w 1021369"/>
                <a:gd name="connsiteY4" fmla="*/ 1579929 h 2011977"/>
                <a:gd name="connsiteX5" fmla="*/ 360041 w 1021369"/>
                <a:gd name="connsiteY5" fmla="*/ 1579929 h 2011977"/>
                <a:gd name="connsiteX6" fmla="*/ 360040 w 1021369"/>
                <a:gd name="connsiteY6" fmla="*/ 643825 h 2011977"/>
                <a:gd name="connsiteX7" fmla="*/ 1 w 1021369"/>
                <a:gd name="connsiteY7" fmla="*/ 643825 h 2011977"/>
                <a:gd name="connsiteX8" fmla="*/ 1 w 1021369"/>
                <a:gd name="connsiteY8" fmla="*/ 139769 h 2011977"/>
                <a:gd name="connsiteX0" fmla="*/ 1 w 1021369"/>
                <a:gd name="connsiteY0" fmla="*/ 139769 h 2011977"/>
                <a:gd name="connsiteX1" fmla="*/ 1008112 w 1021369"/>
                <a:gd name="connsiteY1" fmla="*/ 67761 h 2011977"/>
                <a:gd name="connsiteX2" fmla="*/ 864096 w 1021369"/>
                <a:gd name="connsiteY2" fmla="*/ 2011977 h 2011977"/>
                <a:gd name="connsiteX3" fmla="*/ 0 w 1021369"/>
                <a:gd name="connsiteY3" fmla="*/ 2011977 h 2011977"/>
                <a:gd name="connsiteX4" fmla="*/ 0 w 1021369"/>
                <a:gd name="connsiteY4" fmla="*/ 1579929 h 2011977"/>
                <a:gd name="connsiteX5" fmla="*/ 360041 w 1021369"/>
                <a:gd name="connsiteY5" fmla="*/ 1579929 h 2011977"/>
                <a:gd name="connsiteX6" fmla="*/ 288032 w 1021369"/>
                <a:gd name="connsiteY6" fmla="*/ 571818 h 2011977"/>
                <a:gd name="connsiteX7" fmla="*/ 1 w 1021369"/>
                <a:gd name="connsiteY7" fmla="*/ 643825 h 2011977"/>
                <a:gd name="connsiteX8" fmla="*/ 1 w 1021369"/>
                <a:gd name="connsiteY8" fmla="*/ 139769 h 2011977"/>
                <a:gd name="connsiteX0" fmla="*/ 1 w 1021369"/>
                <a:gd name="connsiteY0" fmla="*/ 139769 h 2011977"/>
                <a:gd name="connsiteX1" fmla="*/ 1008112 w 1021369"/>
                <a:gd name="connsiteY1" fmla="*/ 67761 h 2011977"/>
                <a:gd name="connsiteX2" fmla="*/ 864096 w 1021369"/>
                <a:gd name="connsiteY2" fmla="*/ 2011977 h 2011977"/>
                <a:gd name="connsiteX3" fmla="*/ 0 w 1021369"/>
                <a:gd name="connsiteY3" fmla="*/ 2011977 h 2011977"/>
                <a:gd name="connsiteX4" fmla="*/ 0 w 1021369"/>
                <a:gd name="connsiteY4" fmla="*/ 1579929 h 2011977"/>
                <a:gd name="connsiteX5" fmla="*/ 360041 w 1021369"/>
                <a:gd name="connsiteY5" fmla="*/ 1579929 h 2011977"/>
                <a:gd name="connsiteX6" fmla="*/ 360040 w 1021369"/>
                <a:gd name="connsiteY6" fmla="*/ 571818 h 2011977"/>
                <a:gd name="connsiteX7" fmla="*/ 1 w 1021369"/>
                <a:gd name="connsiteY7" fmla="*/ 643825 h 2011977"/>
                <a:gd name="connsiteX8" fmla="*/ 1 w 1021369"/>
                <a:gd name="connsiteY8" fmla="*/ 139769 h 2011977"/>
                <a:gd name="connsiteX0" fmla="*/ 1 w 1021369"/>
                <a:gd name="connsiteY0" fmla="*/ 139769 h 2011977"/>
                <a:gd name="connsiteX1" fmla="*/ 1008112 w 1021369"/>
                <a:gd name="connsiteY1" fmla="*/ 67761 h 2011977"/>
                <a:gd name="connsiteX2" fmla="*/ 864096 w 1021369"/>
                <a:gd name="connsiteY2" fmla="*/ 2011977 h 2011977"/>
                <a:gd name="connsiteX3" fmla="*/ 0 w 1021369"/>
                <a:gd name="connsiteY3" fmla="*/ 2011977 h 2011977"/>
                <a:gd name="connsiteX4" fmla="*/ 0 w 1021369"/>
                <a:gd name="connsiteY4" fmla="*/ 1579929 h 2011977"/>
                <a:gd name="connsiteX5" fmla="*/ 360041 w 1021369"/>
                <a:gd name="connsiteY5" fmla="*/ 1579929 h 2011977"/>
                <a:gd name="connsiteX6" fmla="*/ 360040 w 1021369"/>
                <a:gd name="connsiteY6" fmla="*/ 571818 h 2011977"/>
                <a:gd name="connsiteX7" fmla="*/ 1 w 1021369"/>
                <a:gd name="connsiteY7" fmla="*/ 643825 h 2011977"/>
                <a:gd name="connsiteX8" fmla="*/ 1 w 1021369"/>
                <a:gd name="connsiteY8" fmla="*/ 139769 h 2011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21369" h="2011977">
                  <a:moveTo>
                    <a:pt x="1" y="139769"/>
                  </a:moveTo>
                  <a:cubicBezTo>
                    <a:pt x="329898" y="1425"/>
                    <a:pt x="693991" y="0"/>
                    <a:pt x="1008112" y="67761"/>
                  </a:cubicBezTo>
                  <a:cubicBezTo>
                    <a:pt x="1021369" y="721064"/>
                    <a:pt x="912101" y="1363905"/>
                    <a:pt x="864096" y="2011977"/>
                  </a:cubicBezTo>
                  <a:lnTo>
                    <a:pt x="0" y="2011977"/>
                  </a:lnTo>
                  <a:lnTo>
                    <a:pt x="0" y="1579929"/>
                  </a:lnTo>
                  <a:cubicBezTo>
                    <a:pt x="241460" y="1575591"/>
                    <a:pt x="172192" y="1594607"/>
                    <a:pt x="360041" y="1579929"/>
                  </a:cubicBezTo>
                  <a:cubicBezTo>
                    <a:pt x="341612" y="1371876"/>
                    <a:pt x="460106" y="794541"/>
                    <a:pt x="360040" y="571818"/>
                  </a:cubicBezTo>
                  <a:cubicBezTo>
                    <a:pt x="141276" y="456221"/>
                    <a:pt x="167973" y="471370"/>
                    <a:pt x="1" y="643825"/>
                  </a:cubicBezTo>
                  <a:lnTo>
                    <a:pt x="1" y="139769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0" name="Retângulo 69"/>
            <p:cNvSpPr/>
            <p:nvPr/>
          </p:nvSpPr>
          <p:spPr>
            <a:xfrm>
              <a:off x="6660232" y="3789040"/>
              <a:ext cx="576064" cy="144016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pt-B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n</a:t>
              </a:r>
            </a:p>
          </p:txBody>
        </p:sp>
        <p:sp>
          <p:nvSpPr>
            <p:cNvPr id="72" name="Retângulo 71"/>
            <p:cNvSpPr/>
            <p:nvPr/>
          </p:nvSpPr>
          <p:spPr>
            <a:xfrm rot="16200000">
              <a:off x="4644008" y="4437112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3" name="Retângulo 72"/>
            <p:cNvSpPr/>
            <p:nvPr/>
          </p:nvSpPr>
          <p:spPr>
            <a:xfrm rot="16200000">
              <a:off x="6948264" y="4437112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74" name="Conector reto 73"/>
            <p:cNvCxnSpPr>
              <a:stCxn id="65" idx="0"/>
            </p:cNvCxnSpPr>
            <p:nvPr/>
          </p:nvCxnSpPr>
          <p:spPr>
            <a:xfrm rot="5400000" flipH="1" flipV="1">
              <a:off x="5940152" y="2708920"/>
              <a:ext cx="432048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onector reto 74"/>
            <p:cNvCxnSpPr>
              <a:stCxn id="66" idx="2"/>
            </p:cNvCxnSpPr>
            <p:nvPr/>
          </p:nvCxnSpPr>
          <p:spPr>
            <a:xfrm rot="5400000">
              <a:off x="5940152" y="6309320"/>
              <a:ext cx="432048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Conector reto 75"/>
            <p:cNvCxnSpPr>
              <a:stCxn id="73" idx="2"/>
            </p:cNvCxnSpPr>
            <p:nvPr/>
          </p:nvCxnSpPr>
          <p:spPr>
            <a:xfrm>
              <a:off x="7380312" y="4509120"/>
              <a:ext cx="576064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Conector reto 76"/>
            <p:cNvCxnSpPr/>
            <p:nvPr/>
          </p:nvCxnSpPr>
          <p:spPr>
            <a:xfrm rot="5400000" flipH="1" flipV="1">
              <a:off x="7434376" y="3951000"/>
              <a:ext cx="1044000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Conector reto 77"/>
            <p:cNvCxnSpPr/>
            <p:nvPr/>
          </p:nvCxnSpPr>
          <p:spPr>
            <a:xfrm rot="5400000">
              <a:off x="3833976" y="3951000"/>
              <a:ext cx="1044000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Conector reto 78"/>
            <p:cNvCxnSpPr>
              <a:stCxn id="72" idx="0"/>
            </p:cNvCxnSpPr>
            <p:nvPr/>
          </p:nvCxnSpPr>
          <p:spPr>
            <a:xfrm rot="10800000">
              <a:off x="3635896" y="4509120"/>
              <a:ext cx="1296144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Conector reto 79"/>
            <p:cNvCxnSpPr/>
            <p:nvPr/>
          </p:nvCxnSpPr>
          <p:spPr>
            <a:xfrm>
              <a:off x="8460432" y="4437112"/>
              <a:ext cx="288032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Conector reto 80"/>
            <p:cNvCxnSpPr/>
            <p:nvPr/>
          </p:nvCxnSpPr>
          <p:spPr>
            <a:xfrm>
              <a:off x="8316416" y="4581128"/>
              <a:ext cx="576064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Conector reto 81"/>
            <p:cNvCxnSpPr/>
            <p:nvPr/>
          </p:nvCxnSpPr>
          <p:spPr>
            <a:xfrm rot="5400000" flipH="1" flipV="1">
              <a:off x="7632340" y="3465004"/>
              <a:ext cx="1944216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Conector reto 82"/>
            <p:cNvCxnSpPr/>
            <p:nvPr/>
          </p:nvCxnSpPr>
          <p:spPr>
            <a:xfrm rot="5400000">
              <a:off x="7632340" y="5553236"/>
              <a:ext cx="1944216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Conector reto 83"/>
            <p:cNvCxnSpPr/>
            <p:nvPr/>
          </p:nvCxnSpPr>
          <p:spPr>
            <a:xfrm>
              <a:off x="3491880" y="5589240"/>
              <a:ext cx="288032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Conector reto 84"/>
            <p:cNvCxnSpPr/>
            <p:nvPr/>
          </p:nvCxnSpPr>
          <p:spPr>
            <a:xfrm>
              <a:off x="3347864" y="5445224"/>
              <a:ext cx="576064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Conector reto 85"/>
            <p:cNvCxnSpPr/>
            <p:nvPr/>
          </p:nvCxnSpPr>
          <p:spPr>
            <a:xfrm rot="5400000" flipH="1" flipV="1">
              <a:off x="3167844" y="6057292"/>
              <a:ext cx="936104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Forma livre 31"/>
            <p:cNvSpPr/>
            <p:nvPr/>
          </p:nvSpPr>
          <p:spPr>
            <a:xfrm flipH="1">
              <a:off x="6228184" y="3429000"/>
              <a:ext cx="1008111" cy="2011977"/>
            </a:xfrm>
            <a:custGeom>
              <a:avLst/>
              <a:gdLst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33777 w 1106311"/>
                <a:gd name="connsiteY6" fmla="*/ 36124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0 w 1106311"/>
                <a:gd name="connsiteY3" fmla="*/ 1800200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800200"/>
                <a:gd name="connsiteX1" fmla="*/ 1106311 w 1106311"/>
                <a:gd name="connsiteY1" fmla="*/ 0 h 1800200"/>
                <a:gd name="connsiteX2" fmla="*/ 864096 w 1106311"/>
                <a:gd name="connsiteY2" fmla="*/ 1800200 h 1800200"/>
                <a:gd name="connsiteX3" fmla="*/ 0 w 1106311"/>
                <a:gd name="connsiteY3" fmla="*/ 1800200 h 1800200"/>
                <a:gd name="connsiteX4" fmla="*/ 0 w 1106311"/>
                <a:gd name="connsiteY4" fmla="*/ 1440160 h 1800200"/>
                <a:gd name="connsiteX5" fmla="*/ 720080 w 1106311"/>
                <a:gd name="connsiteY5" fmla="*/ 1656184 h 1800200"/>
                <a:gd name="connsiteX6" fmla="*/ 720080 w 1106311"/>
                <a:gd name="connsiteY6" fmla="*/ 216024 h 1800200"/>
                <a:gd name="connsiteX7" fmla="*/ 0 w 1106311"/>
                <a:gd name="connsiteY7" fmla="*/ 216024 h 1800200"/>
                <a:gd name="connsiteX8" fmla="*/ 33866 w 1106311"/>
                <a:gd name="connsiteY8" fmla="*/ 11289 h 1800200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04735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720080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720080"/>
                <a:gd name="connsiteY0" fmla="*/ 11289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33866 w 720080"/>
                <a:gd name="connsiteY8" fmla="*/ 11289 h 1800200"/>
                <a:gd name="connsiteX0" fmla="*/ 0 w 720080"/>
                <a:gd name="connsiteY0" fmla="*/ 72008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0 w 720080"/>
                <a:gd name="connsiteY8" fmla="*/ 72008 h 1800200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5 w 736187"/>
                <a:gd name="connsiteY6" fmla="*/ 1368152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880204"/>
                <a:gd name="connsiteY0" fmla="*/ 0 h 1728192"/>
                <a:gd name="connsiteX1" fmla="*/ 880204 w 880204"/>
                <a:gd name="connsiteY1" fmla="*/ 0 h 1728192"/>
                <a:gd name="connsiteX2" fmla="*/ 736187 w 880204"/>
                <a:gd name="connsiteY2" fmla="*/ 1728192 h 1728192"/>
                <a:gd name="connsiteX3" fmla="*/ 16107 w 880204"/>
                <a:gd name="connsiteY3" fmla="*/ 1728192 h 1728192"/>
                <a:gd name="connsiteX4" fmla="*/ 16108 w 880204"/>
                <a:gd name="connsiteY4" fmla="*/ 1440160 h 1728192"/>
                <a:gd name="connsiteX5" fmla="*/ 448156 w 880204"/>
                <a:gd name="connsiteY5" fmla="*/ 1440160 h 1728192"/>
                <a:gd name="connsiteX6" fmla="*/ 448155 w 880204"/>
                <a:gd name="connsiteY6" fmla="*/ 360040 h 1728192"/>
                <a:gd name="connsiteX7" fmla="*/ 16107 w 880204"/>
                <a:gd name="connsiteY7" fmla="*/ 360040 h 1728192"/>
                <a:gd name="connsiteX8" fmla="*/ 16107 w 880204"/>
                <a:gd name="connsiteY8" fmla="*/ 0 h 1728192"/>
                <a:gd name="connsiteX0" fmla="*/ 16107 w 880204"/>
                <a:gd name="connsiteY0" fmla="*/ 0 h 1728192"/>
                <a:gd name="connsiteX1" fmla="*/ 880204 w 880204"/>
                <a:gd name="connsiteY1" fmla="*/ 0 h 1728192"/>
                <a:gd name="connsiteX2" fmla="*/ 880203 w 880204"/>
                <a:gd name="connsiteY2" fmla="*/ 1728192 h 1728192"/>
                <a:gd name="connsiteX3" fmla="*/ 16107 w 880204"/>
                <a:gd name="connsiteY3" fmla="*/ 1728192 h 1728192"/>
                <a:gd name="connsiteX4" fmla="*/ 16108 w 880204"/>
                <a:gd name="connsiteY4" fmla="*/ 1440160 h 1728192"/>
                <a:gd name="connsiteX5" fmla="*/ 448156 w 880204"/>
                <a:gd name="connsiteY5" fmla="*/ 1440160 h 1728192"/>
                <a:gd name="connsiteX6" fmla="*/ 448155 w 880204"/>
                <a:gd name="connsiteY6" fmla="*/ 360040 h 1728192"/>
                <a:gd name="connsiteX7" fmla="*/ 16107 w 880204"/>
                <a:gd name="connsiteY7" fmla="*/ 360040 h 1728192"/>
                <a:gd name="connsiteX8" fmla="*/ 16107 w 880204"/>
                <a:gd name="connsiteY8" fmla="*/ 0 h 1728192"/>
                <a:gd name="connsiteX0" fmla="*/ 16107 w 880204"/>
                <a:gd name="connsiteY0" fmla="*/ 0 h 1800200"/>
                <a:gd name="connsiteX1" fmla="*/ 880204 w 880204"/>
                <a:gd name="connsiteY1" fmla="*/ 0 h 1800200"/>
                <a:gd name="connsiteX2" fmla="*/ 880203 w 880204"/>
                <a:gd name="connsiteY2" fmla="*/ 1728192 h 1800200"/>
                <a:gd name="connsiteX3" fmla="*/ 16107 w 880204"/>
                <a:gd name="connsiteY3" fmla="*/ 1800200 h 1800200"/>
                <a:gd name="connsiteX4" fmla="*/ 16108 w 880204"/>
                <a:gd name="connsiteY4" fmla="*/ 1440160 h 1800200"/>
                <a:gd name="connsiteX5" fmla="*/ 448156 w 880204"/>
                <a:gd name="connsiteY5" fmla="*/ 1440160 h 1800200"/>
                <a:gd name="connsiteX6" fmla="*/ 448155 w 880204"/>
                <a:gd name="connsiteY6" fmla="*/ 360040 h 1800200"/>
                <a:gd name="connsiteX7" fmla="*/ 16107 w 880204"/>
                <a:gd name="connsiteY7" fmla="*/ 360040 h 1800200"/>
                <a:gd name="connsiteX8" fmla="*/ 16107 w 880204"/>
                <a:gd name="connsiteY8" fmla="*/ 0 h 1800200"/>
                <a:gd name="connsiteX0" fmla="*/ 16107 w 880204"/>
                <a:gd name="connsiteY0" fmla="*/ 0 h 1800200"/>
                <a:gd name="connsiteX1" fmla="*/ 880204 w 880204"/>
                <a:gd name="connsiteY1" fmla="*/ 0 h 1800200"/>
                <a:gd name="connsiteX2" fmla="*/ 880203 w 880204"/>
                <a:gd name="connsiteY2" fmla="*/ 1800200 h 1800200"/>
                <a:gd name="connsiteX3" fmla="*/ 16107 w 880204"/>
                <a:gd name="connsiteY3" fmla="*/ 1800200 h 1800200"/>
                <a:gd name="connsiteX4" fmla="*/ 16108 w 880204"/>
                <a:gd name="connsiteY4" fmla="*/ 1440160 h 1800200"/>
                <a:gd name="connsiteX5" fmla="*/ 448156 w 880204"/>
                <a:gd name="connsiteY5" fmla="*/ 1440160 h 1800200"/>
                <a:gd name="connsiteX6" fmla="*/ 448155 w 880204"/>
                <a:gd name="connsiteY6" fmla="*/ 360040 h 1800200"/>
                <a:gd name="connsiteX7" fmla="*/ 16107 w 880204"/>
                <a:gd name="connsiteY7" fmla="*/ 360040 h 1800200"/>
                <a:gd name="connsiteX8" fmla="*/ 16107 w 880204"/>
                <a:gd name="connsiteY8" fmla="*/ 0 h 1800200"/>
                <a:gd name="connsiteX0" fmla="*/ 16107 w 880203"/>
                <a:gd name="connsiteY0" fmla="*/ 72008 h 1872208"/>
                <a:gd name="connsiteX1" fmla="*/ 880203 w 880203"/>
                <a:gd name="connsiteY1" fmla="*/ 0 h 1872208"/>
                <a:gd name="connsiteX2" fmla="*/ 880203 w 880203"/>
                <a:gd name="connsiteY2" fmla="*/ 1872208 h 1872208"/>
                <a:gd name="connsiteX3" fmla="*/ 16107 w 880203"/>
                <a:gd name="connsiteY3" fmla="*/ 1872208 h 1872208"/>
                <a:gd name="connsiteX4" fmla="*/ 16108 w 880203"/>
                <a:gd name="connsiteY4" fmla="*/ 1512168 h 1872208"/>
                <a:gd name="connsiteX5" fmla="*/ 448156 w 880203"/>
                <a:gd name="connsiteY5" fmla="*/ 1512168 h 1872208"/>
                <a:gd name="connsiteX6" fmla="*/ 448155 w 880203"/>
                <a:gd name="connsiteY6" fmla="*/ 432048 h 1872208"/>
                <a:gd name="connsiteX7" fmla="*/ 16107 w 880203"/>
                <a:gd name="connsiteY7" fmla="*/ 432048 h 1872208"/>
                <a:gd name="connsiteX8" fmla="*/ 16107 w 880203"/>
                <a:gd name="connsiteY8" fmla="*/ 72008 h 1872208"/>
                <a:gd name="connsiteX0" fmla="*/ 16108 w 880203"/>
                <a:gd name="connsiteY0" fmla="*/ 0 h 1872208"/>
                <a:gd name="connsiteX1" fmla="*/ 880203 w 880203"/>
                <a:gd name="connsiteY1" fmla="*/ 0 h 1872208"/>
                <a:gd name="connsiteX2" fmla="*/ 880203 w 880203"/>
                <a:gd name="connsiteY2" fmla="*/ 1872208 h 1872208"/>
                <a:gd name="connsiteX3" fmla="*/ 16107 w 880203"/>
                <a:gd name="connsiteY3" fmla="*/ 1872208 h 1872208"/>
                <a:gd name="connsiteX4" fmla="*/ 16108 w 880203"/>
                <a:gd name="connsiteY4" fmla="*/ 1512168 h 1872208"/>
                <a:gd name="connsiteX5" fmla="*/ 448156 w 880203"/>
                <a:gd name="connsiteY5" fmla="*/ 1512168 h 1872208"/>
                <a:gd name="connsiteX6" fmla="*/ 448155 w 880203"/>
                <a:gd name="connsiteY6" fmla="*/ 432048 h 1872208"/>
                <a:gd name="connsiteX7" fmla="*/ 16107 w 880203"/>
                <a:gd name="connsiteY7" fmla="*/ 432048 h 1872208"/>
                <a:gd name="connsiteX8" fmla="*/ 16108 w 880203"/>
                <a:gd name="connsiteY8" fmla="*/ 0 h 1872208"/>
                <a:gd name="connsiteX0" fmla="*/ 16108 w 880203"/>
                <a:gd name="connsiteY0" fmla="*/ 0 h 1872208"/>
                <a:gd name="connsiteX1" fmla="*/ 880203 w 880203"/>
                <a:gd name="connsiteY1" fmla="*/ 0 h 1872208"/>
                <a:gd name="connsiteX2" fmla="*/ 880203 w 880203"/>
                <a:gd name="connsiteY2" fmla="*/ 1872208 h 1872208"/>
                <a:gd name="connsiteX3" fmla="*/ 16107 w 880203"/>
                <a:gd name="connsiteY3" fmla="*/ 1872208 h 1872208"/>
                <a:gd name="connsiteX4" fmla="*/ 16108 w 880203"/>
                <a:gd name="connsiteY4" fmla="*/ 1512168 h 1872208"/>
                <a:gd name="connsiteX5" fmla="*/ 448156 w 880203"/>
                <a:gd name="connsiteY5" fmla="*/ 1512168 h 1872208"/>
                <a:gd name="connsiteX6" fmla="*/ 448155 w 880203"/>
                <a:gd name="connsiteY6" fmla="*/ 432048 h 1872208"/>
                <a:gd name="connsiteX7" fmla="*/ 16108 w 880203"/>
                <a:gd name="connsiteY7" fmla="*/ 504056 h 1872208"/>
                <a:gd name="connsiteX8" fmla="*/ 16108 w 880203"/>
                <a:gd name="connsiteY8" fmla="*/ 0 h 1872208"/>
                <a:gd name="connsiteX0" fmla="*/ 16107 w 880202"/>
                <a:gd name="connsiteY0" fmla="*/ 0 h 1872208"/>
                <a:gd name="connsiteX1" fmla="*/ 880202 w 880202"/>
                <a:gd name="connsiteY1" fmla="*/ 0 h 1872208"/>
                <a:gd name="connsiteX2" fmla="*/ 880202 w 880202"/>
                <a:gd name="connsiteY2" fmla="*/ 1872208 h 1872208"/>
                <a:gd name="connsiteX3" fmla="*/ 16106 w 880202"/>
                <a:gd name="connsiteY3" fmla="*/ 1872208 h 1872208"/>
                <a:gd name="connsiteX4" fmla="*/ 16107 w 880202"/>
                <a:gd name="connsiteY4" fmla="*/ 1512168 h 1872208"/>
                <a:gd name="connsiteX5" fmla="*/ 448155 w 880202"/>
                <a:gd name="connsiteY5" fmla="*/ 1512168 h 1872208"/>
                <a:gd name="connsiteX6" fmla="*/ 448155 w 880202"/>
                <a:gd name="connsiteY6" fmla="*/ 504056 h 1872208"/>
                <a:gd name="connsiteX7" fmla="*/ 16107 w 880202"/>
                <a:gd name="connsiteY7" fmla="*/ 504056 h 1872208"/>
                <a:gd name="connsiteX8" fmla="*/ 16107 w 880202"/>
                <a:gd name="connsiteY8" fmla="*/ 0 h 1872208"/>
                <a:gd name="connsiteX0" fmla="*/ 16107 w 880202"/>
                <a:gd name="connsiteY0" fmla="*/ 0 h 1872208"/>
                <a:gd name="connsiteX1" fmla="*/ 880202 w 880202"/>
                <a:gd name="connsiteY1" fmla="*/ 0 h 1872208"/>
                <a:gd name="connsiteX2" fmla="*/ 880202 w 880202"/>
                <a:gd name="connsiteY2" fmla="*/ 1872208 h 1872208"/>
                <a:gd name="connsiteX3" fmla="*/ 16106 w 880202"/>
                <a:gd name="connsiteY3" fmla="*/ 1872208 h 1872208"/>
                <a:gd name="connsiteX4" fmla="*/ 16107 w 880202"/>
                <a:gd name="connsiteY4" fmla="*/ 1512168 h 1872208"/>
                <a:gd name="connsiteX5" fmla="*/ 448154 w 880202"/>
                <a:gd name="connsiteY5" fmla="*/ 1440160 h 1872208"/>
                <a:gd name="connsiteX6" fmla="*/ 448155 w 880202"/>
                <a:gd name="connsiteY6" fmla="*/ 504056 h 1872208"/>
                <a:gd name="connsiteX7" fmla="*/ 16107 w 880202"/>
                <a:gd name="connsiteY7" fmla="*/ 504056 h 1872208"/>
                <a:gd name="connsiteX8" fmla="*/ 16107 w 880202"/>
                <a:gd name="connsiteY8" fmla="*/ 0 h 1872208"/>
                <a:gd name="connsiteX0" fmla="*/ 16107 w 880202"/>
                <a:gd name="connsiteY0" fmla="*/ 0 h 1872208"/>
                <a:gd name="connsiteX1" fmla="*/ 880202 w 880202"/>
                <a:gd name="connsiteY1" fmla="*/ 0 h 1872208"/>
                <a:gd name="connsiteX2" fmla="*/ 880202 w 880202"/>
                <a:gd name="connsiteY2" fmla="*/ 1872208 h 1872208"/>
                <a:gd name="connsiteX3" fmla="*/ 16106 w 880202"/>
                <a:gd name="connsiteY3" fmla="*/ 1872208 h 1872208"/>
                <a:gd name="connsiteX4" fmla="*/ 16106 w 880202"/>
                <a:gd name="connsiteY4" fmla="*/ 1440160 h 1872208"/>
                <a:gd name="connsiteX5" fmla="*/ 448154 w 880202"/>
                <a:gd name="connsiteY5" fmla="*/ 1440160 h 1872208"/>
                <a:gd name="connsiteX6" fmla="*/ 448155 w 880202"/>
                <a:gd name="connsiteY6" fmla="*/ 504056 h 1872208"/>
                <a:gd name="connsiteX7" fmla="*/ 16107 w 880202"/>
                <a:gd name="connsiteY7" fmla="*/ 504056 h 1872208"/>
                <a:gd name="connsiteX8" fmla="*/ 16107 w 880202"/>
                <a:gd name="connsiteY8" fmla="*/ 0 h 1872208"/>
                <a:gd name="connsiteX0" fmla="*/ 88116 w 952211"/>
                <a:gd name="connsiteY0" fmla="*/ 0 h 1872208"/>
                <a:gd name="connsiteX1" fmla="*/ 952211 w 952211"/>
                <a:gd name="connsiteY1" fmla="*/ 0 h 1872208"/>
                <a:gd name="connsiteX2" fmla="*/ 952211 w 952211"/>
                <a:gd name="connsiteY2" fmla="*/ 1872208 h 1872208"/>
                <a:gd name="connsiteX3" fmla="*/ 88115 w 952211"/>
                <a:gd name="connsiteY3" fmla="*/ 1872208 h 1872208"/>
                <a:gd name="connsiteX4" fmla="*/ 88115 w 952211"/>
                <a:gd name="connsiteY4" fmla="*/ 1440160 h 1872208"/>
                <a:gd name="connsiteX5" fmla="*/ 520163 w 952211"/>
                <a:gd name="connsiteY5" fmla="*/ 1440160 h 1872208"/>
                <a:gd name="connsiteX6" fmla="*/ 448155 w 952211"/>
                <a:gd name="connsiteY6" fmla="*/ 504056 h 1872208"/>
                <a:gd name="connsiteX7" fmla="*/ 88116 w 952211"/>
                <a:gd name="connsiteY7" fmla="*/ 504056 h 1872208"/>
                <a:gd name="connsiteX8" fmla="*/ 88116 w 952211"/>
                <a:gd name="connsiteY8" fmla="*/ 0 h 1872208"/>
                <a:gd name="connsiteX0" fmla="*/ 88116 w 952211"/>
                <a:gd name="connsiteY0" fmla="*/ 0 h 1872208"/>
                <a:gd name="connsiteX1" fmla="*/ 952211 w 952211"/>
                <a:gd name="connsiteY1" fmla="*/ 0 h 1872208"/>
                <a:gd name="connsiteX2" fmla="*/ 952211 w 952211"/>
                <a:gd name="connsiteY2" fmla="*/ 1872208 h 1872208"/>
                <a:gd name="connsiteX3" fmla="*/ 88115 w 952211"/>
                <a:gd name="connsiteY3" fmla="*/ 1872208 h 1872208"/>
                <a:gd name="connsiteX4" fmla="*/ 88115 w 952211"/>
                <a:gd name="connsiteY4" fmla="*/ 1440160 h 1872208"/>
                <a:gd name="connsiteX5" fmla="*/ 448156 w 952211"/>
                <a:gd name="connsiteY5" fmla="*/ 1440160 h 1872208"/>
                <a:gd name="connsiteX6" fmla="*/ 448155 w 952211"/>
                <a:gd name="connsiteY6" fmla="*/ 504056 h 1872208"/>
                <a:gd name="connsiteX7" fmla="*/ 88116 w 952211"/>
                <a:gd name="connsiteY7" fmla="*/ 504056 h 1872208"/>
                <a:gd name="connsiteX8" fmla="*/ 88116 w 952211"/>
                <a:gd name="connsiteY8" fmla="*/ 0 h 1872208"/>
                <a:gd name="connsiteX0" fmla="*/ 1 w 864096"/>
                <a:gd name="connsiteY0" fmla="*/ 0 h 1872208"/>
                <a:gd name="connsiteX1" fmla="*/ 864096 w 864096"/>
                <a:gd name="connsiteY1" fmla="*/ 0 h 1872208"/>
                <a:gd name="connsiteX2" fmla="*/ 864096 w 864096"/>
                <a:gd name="connsiteY2" fmla="*/ 1872208 h 1872208"/>
                <a:gd name="connsiteX3" fmla="*/ 0 w 864096"/>
                <a:gd name="connsiteY3" fmla="*/ 1872208 h 1872208"/>
                <a:gd name="connsiteX4" fmla="*/ 0 w 864096"/>
                <a:gd name="connsiteY4" fmla="*/ 1440160 h 1872208"/>
                <a:gd name="connsiteX5" fmla="*/ 360041 w 864096"/>
                <a:gd name="connsiteY5" fmla="*/ 1440160 h 1872208"/>
                <a:gd name="connsiteX6" fmla="*/ 360040 w 864096"/>
                <a:gd name="connsiteY6" fmla="*/ 504056 h 1872208"/>
                <a:gd name="connsiteX7" fmla="*/ 1 w 864096"/>
                <a:gd name="connsiteY7" fmla="*/ 504056 h 1872208"/>
                <a:gd name="connsiteX8" fmla="*/ 1 w 864096"/>
                <a:gd name="connsiteY8" fmla="*/ 0 h 1872208"/>
                <a:gd name="connsiteX0" fmla="*/ 1 w 1008112"/>
                <a:gd name="connsiteY0" fmla="*/ 72008 h 1944216"/>
                <a:gd name="connsiteX1" fmla="*/ 1008112 w 1008112"/>
                <a:gd name="connsiteY1" fmla="*/ 0 h 1944216"/>
                <a:gd name="connsiteX2" fmla="*/ 864096 w 1008112"/>
                <a:gd name="connsiteY2" fmla="*/ 1944216 h 1944216"/>
                <a:gd name="connsiteX3" fmla="*/ 0 w 1008112"/>
                <a:gd name="connsiteY3" fmla="*/ 1944216 h 1944216"/>
                <a:gd name="connsiteX4" fmla="*/ 0 w 1008112"/>
                <a:gd name="connsiteY4" fmla="*/ 1512168 h 1944216"/>
                <a:gd name="connsiteX5" fmla="*/ 360041 w 1008112"/>
                <a:gd name="connsiteY5" fmla="*/ 1512168 h 1944216"/>
                <a:gd name="connsiteX6" fmla="*/ 360040 w 1008112"/>
                <a:gd name="connsiteY6" fmla="*/ 576064 h 1944216"/>
                <a:gd name="connsiteX7" fmla="*/ 1 w 1008112"/>
                <a:gd name="connsiteY7" fmla="*/ 576064 h 1944216"/>
                <a:gd name="connsiteX8" fmla="*/ 1 w 1008112"/>
                <a:gd name="connsiteY8" fmla="*/ 72008 h 1944216"/>
                <a:gd name="connsiteX0" fmla="*/ 1 w 1008112"/>
                <a:gd name="connsiteY0" fmla="*/ 139769 h 2011977"/>
                <a:gd name="connsiteX1" fmla="*/ 1008112 w 1008112"/>
                <a:gd name="connsiteY1" fmla="*/ 67761 h 2011977"/>
                <a:gd name="connsiteX2" fmla="*/ 864096 w 1008112"/>
                <a:gd name="connsiteY2" fmla="*/ 2011977 h 2011977"/>
                <a:gd name="connsiteX3" fmla="*/ 0 w 1008112"/>
                <a:gd name="connsiteY3" fmla="*/ 2011977 h 2011977"/>
                <a:gd name="connsiteX4" fmla="*/ 0 w 1008112"/>
                <a:gd name="connsiteY4" fmla="*/ 1579929 h 2011977"/>
                <a:gd name="connsiteX5" fmla="*/ 360041 w 1008112"/>
                <a:gd name="connsiteY5" fmla="*/ 1579929 h 2011977"/>
                <a:gd name="connsiteX6" fmla="*/ 360040 w 1008112"/>
                <a:gd name="connsiteY6" fmla="*/ 643825 h 2011977"/>
                <a:gd name="connsiteX7" fmla="*/ 1 w 1008112"/>
                <a:gd name="connsiteY7" fmla="*/ 643825 h 2011977"/>
                <a:gd name="connsiteX8" fmla="*/ 1 w 1008112"/>
                <a:gd name="connsiteY8" fmla="*/ 139769 h 2011977"/>
                <a:gd name="connsiteX0" fmla="*/ 1 w 1021369"/>
                <a:gd name="connsiteY0" fmla="*/ 139769 h 2011977"/>
                <a:gd name="connsiteX1" fmla="*/ 1008112 w 1021369"/>
                <a:gd name="connsiteY1" fmla="*/ 67761 h 2011977"/>
                <a:gd name="connsiteX2" fmla="*/ 864096 w 1021369"/>
                <a:gd name="connsiteY2" fmla="*/ 2011977 h 2011977"/>
                <a:gd name="connsiteX3" fmla="*/ 0 w 1021369"/>
                <a:gd name="connsiteY3" fmla="*/ 2011977 h 2011977"/>
                <a:gd name="connsiteX4" fmla="*/ 0 w 1021369"/>
                <a:gd name="connsiteY4" fmla="*/ 1579929 h 2011977"/>
                <a:gd name="connsiteX5" fmla="*/ 360041 w 1021369"/>
                <a:gd name="connsiteY5" fmla="*/ 1579929 h 2011977"/>
                <a:gd name="connsiteX6" fmla="*/ 360040 w 1021369"/>
                <a:gd name="connsiteY6" fmla="*/ 643825 h 2011977"/>
                <a:gd name="connsiteX7" fmla="*/ 1 w 1021369"/>
                <a:gd name="connsiteY7" fmla="*/ 643825 h 2011977"/>
                <a:gd name="connsiteX8" fmla="*/ 1 w 1021369"/>
                <a:gd name="connsiteY8" fmla="*/ 139769 h 2011977"/>
                <a:gd name="connsiteX0" fmla="*/ 1 w 1021369"/>
                <a:gd name="connsiteY0" fmla="*/ 139769 h 2011977"/>
                <a:gd name="connsiteX1" fmla="*/ 1008112 w 1021369"/>
                <a:gd name="connsiteY1" fmla="*/ 67761 h 2011977"/>
                <a:gd name="connsiteX2" fmla="*/ 864096 w 1021369"/>
                <a:gd name="connsiteY2" fmla="*/ 2011977 h 2011977"/>
                <a:gd name="connsiteX3" fmla="*/ 0 w 1021369"/>
                <a:gd name="connsiteY3" fmla="*/ 2011977 h 2011977"/>
                <a:gd name="connsiteX4" fmla="*/ 0 w 1021369"/>
                <a:gd name="connsiteY4" fmla="*/ 1579929 h 2011977"/>
                <a:gd name="connsiteX5" fmla="*/ 360041 w 1021369"/>
                <a:gd name="connsiteY5" fmla="*/ 1579929 h 2011977"/>
                <a:gd name="connsiteX6" fmla="*/ 360040 w 1021369"/>
                <a:gd name="connsiteY6" fmla="*/ 643825 h 2011977"/>
                <a:gd name="connsiteX7" fmla="*/ 1 w 1021369"/>
                <a:gd name="connsiteY7" fmla="*/ 643825 h 2011977"/>
                <a:gd name="connsiteX8" fmla="*/ 1 w 1021369"/>
                <a:gd name="connsiteY8" fmla="*/ 139769 h 2011977"/>
                <a:gd name="connsiteX0" fmla="*/ 1 w 1021369"/>
                <a:gd name="connsiteY0" fmla="*/ 139769 h 2011977"/>
                <a:gd name="connsiteX1" fmla="*/ 1008112 w 1021369"/>
                <a:gd name="connsiteY1" fmla="*/ 67761 h 2011977"/>
                <a:gd name="connsiteX2" fmla="*/ 864096 w 1021369"/>
                <a:gd name="connsiteY2" fmla="*/ 2011977 h 2011977"/>
                <a:gd name="connsiteX3" fmla="*/ 0 w 1021369"/>
                <a:gd name="connsiteY3" fmla="*/ 2011977 h 2011977"/>
                <a:gd name="connsiteX4" fmla="*/ 0 w 1021369"/>
                <a:gd name="connsiteY4" fmla="*/ 1579929 h 2011977"/>
                <a:gd name="connsiteX5" fmla="*/ 360041 w 1021369"/>
                <a:gd name="connsiteY5" fmla="*/ 1579929 h 2011977"/>
                <a:gd name="connsiteX6" fmla="*/ 360040 w 1021369"/>
                <a:gd name="connsiteY6" fmla="*/ 643825 h 2011977"/>
                <a:gd name="connsiteX7" fmla="*/ 1 w 1021369"/>
                <a:gd name="connsiteY7" fmla="*/ 643825 h 2011977"/>
                <a:gd name="connsiteX8" fmla="*/ 1 w 1021369"/>
                <a:gd name="connsiteY8" fmla="*/ 139769 h 2011977"/>
                <a:gd name="connsiteX0" fmla="*/ 1 w 1021369"/>
                <a:gd name="connsiteY0" fmla="*/ 139769 h 2011977"/>
                <a:gd name="connsiteX1" fmla="*/ 1008112 w 1021369"/>
                <a:gd name="connsiteY1" fmla="*/ 67761 h 2011977"/>
                <a:gd name="connsiteX2" fmla="*/ 864096 w 1021369"/>
                <a:gd name="connsiteY2" fmla="*/ 2011977 h 2011977"/>
                <a:gd name="connsiteX3" fmla="*/ 0 w 1021369"/>
                <a:gd name="connsiteY3" fmla="*/ 2011977 h 2011977"/>
                <a:gd name="connsiteX4" fmla="*/ 0 w 1021369"/>
                <a:gd name="connsiteY4" fmla="*/ 1579929 h 2011977"/>
                <a:gd name="connsiteX5" fmla="*/ 360041 w 1021369"/>
                <a:gd name="connsiteY5" fmla="*/ 1579929 h 2011977"/>
                <a:gd name="connsiteX6" fmla="*/ 360040 w 1021369"/>
                <a:gd name="connsiteY6" fmla="*/ 643825 h 2011977"/>
                <a:gd name="connsiteX7" fmla="*/ 1 w 1021369"/>
                <a:gd name="connsiteY7" fmla="*/ 643825 h 2011977"/>
                <a:gd name="connsiteX8" fmla="*/ 1 w 1021369"/>
                <a:gd name="connsiteY8" fmla="*/ 139769 h 2011977"/>
                <a:gd name="connsiteX0" fmla="*/ 1 w 1021369"/>
                <a:gd name="connsiteY0" fmla="*/ 139769 h 2011977"/>
                <a:gd name="connsiteX1" fmla="*/ 1008112 w 1021369"/>
                <a:gd name="connsiteY1" fmla="*/ 67761 h 2011977"/>
                <a:gd name="connsiteX2" fmla="*/ 864096 w 1021369"/>
                <a:gd name="connsiteY2" fmla="*/ 2011977 h 2011977"/>
                <a:gd name="connsiteX3" fmla="*/ 0 w 1021369"/>
                <a:gd name="connsiteY3" fmla="*/ 2011977 h 2011977"/>
                <a:gd name="connsiteX4" fmla="*/ 0 w 1021369"/>
                <a:gd name="connsiteY4" fmla="*/ 1579929 h 2011977"/>
                <a:gd name="connsiteX5" fmla="*/ 360041 w 1021369"/>
                <a:gd name="connsiteY5" fmla="*/ 1579929 h 2011977"/>
                <a:gd name="connsiteX6" fmla="*/ 360040 w 1021369"/>
                <a:gd name="connsiteY6" fmla="*/ 643825 h 2011977"/>
                <a:gd name="connsiteX7" fmla="*/ 1 w 1021369"/>
                <a:gd name="connsiteY7" fmla="*/ 643825 h 2011977"/>
                <a:gd name="connsiteX8" fmla="*/ 1 w 1021369"/>
                <a:gd name="connsiteY8" fmla="*/ 139769 h 2011977"/>
                <a:gd name="connsiteX0" fmla="*/ 1 w 1021369"/>
                <a:gd name="connsiteY0" fmla="*/ 139769 h 2011977"/>
                <a:gd name="connsiteX1" fmla="*/ 1008112 w 1021369"/>
                <a:gd name="connsiteY1" fmla="*/ 67761 h 2011977"/>
                <a:gd name="connsiteX2" fmla="*/ 864096 w 1021369"/>
                <a:gd name="connsiteY2" fmla="*/ 2011977 h 2011977"/>
                <a:gd name="connsiteX3" fmla="*/ 0 w 1021369"/>
                <a:gd name="connsiteY3" fmla="*/ 2011977 h 2011977"/>
                <a:gd name="connsiteX4" fmla="*/ 0 w 1021369"/>
                <a:gd name="connsiteY4" fmla="*/ 1579929 h 2011977"/>
                <a:gd name="connsiteX5" fmla="*/ 360041 w 1021369"/>
                <a:gd name="connsiteY5" fmla="*/ 1579929 h 2011977"/>
                <a:gd name="connsiteX6" fmla="*/ 288032 w 1021369"/>
                <a:gd name="connsiteY6" fmla="*/ 571818 h 2011977"/>
                <a:gd name="connsiteX7" fmla="*/ 1 w 1021369"/>
                <a:gd name="connsiteY7" fmla="*/ 643825 h 2011977"/>
                <a:gd name="connsiteX8" fmla="*/ 1 w 1021369"/>
                <a:gd name="connsiteY8" fmla="*/ 139769 h 2011977"/>
                <a:gd name="connsiteX0" fmla="*/ 1 w 1021369"/>
                <a:gd name="connsiteY0" fmla="*/ 139769 h 2011977"/>
                <a:gd name="connsiteX1" fmla="*/ 1008112 w 1021369"/>
                <a:gd name="connsiteY1" fmla="*/ 67761 h 2011977"/>
                <a:gd name="connsiteX2" fmla="*/ 864096 w 1021369"/>
                <a:gd name="connsiteY2" fmla="*/ 2011977 h 2011977"/>
                <a:gd name="connsiteX3" fmla="*/ 0 w 1021369"/>
                <a:gd name="connsiteY3" fmla="*/ 2011977 h 2011977"/>
                <a:gd name="connsiteX4" fmla="*/ 0 w 1021369"/>
                <a:gd name="connsiteY4" fmla="*/ 1579929 h 2011977"/>
                <a:gd name="connsiteX5" fmla="*/ 360041 w 1021369"/>
                <a:gd name="connsiteY5" fmla="*/ 1579929 h 2011977"/>
                <a:gd name="connsiteX6" fmla="*/ 360040 w 1021369"/>
                <a:gd name="connsiteY6" fmla="*/ 571818 h 2011977"/>
                <a:gd name="connsiteX7" fmla="*/ 1 w 1021369"/>
                <a:gd name="connsiteY7" fmla="*/ 643825 h 2011977"/>
                <a:gd name="connsiteX8" fmla="*/ 1 w 1021369"/>
                <a:gd name="connsiteY8" fmla="*/ 139769 h 2011977"/>
                <a:gd name="connsiteX0" fmla="*/ 1 w 1021369"/>
                <a:gd name="connsiteY0" fmla="*/ 139769 h 2011977"/>
                <a:gd name="connsiteX1" fmla="*/ 1008112 w 1021369"/>
                <a:gd name="connsiteY1" fmla="*/ 67761 h 2011977"/>
                <a:gd name="connsiteX2" fmla="*/ 864096 w 1021369"/>
                <a:gd name="connsiteY2" fmla="*/ 2011977 h 2011977"/>
                <a:gd name="connsiteX3" fmla="*/ 0 w 1021369"/>
                <a:gd name="connsiteY3" fmla="*/ 2011977 h 2011977"/>
                <a:gd name="connsiteX4" fmla="*/ 0 w 1021369"/>
                <a:gd name="connsiteY4" fmla="*/ 1579929 h 2011977"/>
                <a:gd name="connsiteX5" fmla="*/ 360041 w 1021369"/>
                <a:gd name="connsiteY5" fmla="*/ 1579929 h 2011977"/>
                <a:gd name="connsiteX6" fmla="*/ 360040 w 1021369"/>
                <a:gd name="connsiteY6" fmla="*/ 571818 h 2011977"/>
                <a:gd name="connsiteX7" fmla="*/ 1 w 1021369"/>
                <a:gd name="connsiteY7" fmla="*/ 643825 h 2011977"/>
                <a:gd name="connsiteX8" fmla="*/ 1 w 1021369"/>
                <a:gd name="connsiteY8" fmla="*/ 139769 h 2011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21369" h="2011977">
                  <a:moveTo>
                    <a:pt x="1" y="139769"/>
                  </a:moveTo>
                  <a:cubicBezTo>
                    <a:pt x="329898" y="1425"/>
                    <a:pt x="693991" y="0"/>
                    <a:pt x="1008112" y="67761"/>
                  </a:cubicBezTo>
                  <a:cubicBezTo>
                    <a:pt x="1021369" y="721064"/>
                    <a:pt x="912101" y="1363905"/>
                    <a:pt x="864096" y="2011977"/>
                  </a:cubicBezTo>
                  <a:lnTo>
                    <a:pt x="0" y="2011977"/>
                  </a:lnTo>
                  <a:lnTo>
                    <a:pt x="0" y="1579929"/>
                  </a:lnTo>
                  <a:cubicBezTo>
                    <a:pt x="241460" y="1575591"/>
                    <a:pt x="172192" y="1594607"/>
                    <a:pt x="360041" y="1579929"/>
                  </a:cubicBezTo>
                  <a:cubicBezTo>
                    <a:pt x="341612" y="1371876"/>
                    <a:pt x="460106" y="794541"/>
                    <a:pt x="360040" y="571818"/>
                  </a:cubicBezTo>
                  <a:cubicBezTo>
                    <a:pt x="141276" y="456221"/>
                    <a:pt x="167973" y="471370"/>
                    <a:pt x="1" y="643825"/>
                  </a:cubicBezTo>
                  <a:lnTo>
                    <a:pt x="1" y="139769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5" name="Seta para baixo 34"/>
          <p:cNvSpPr/>
          <p:nvPr/>
        </p:nvSpPr>
        <p:spPr>
          <a:xfrm>
            <a:off x="5580112" y="3284983"/>
            <a:ext cx="1152128" cy="2232248"/>
          </a:xfrm>
          <a:prstGeom prst="downArrow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36" name="Conector de seta reta 35"/>
          <p:cNvCxnSpPr/>
          <p:nvPr/>
        </p:nvCxnSpPr>
        <p:spPr>
          <a:xfrm flipV="1">
            <a:off x="7452320" y="2276872"/>
            <a:ext cx="72008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ixaDeTexto 36"/>
          <p:cNvSpPr txBox="1"/>
          <p:nvPr/>
        </p:nvSpPr>
        <p:spPr>
          <a:xfrm>
            <a:off x="7596336" y="1916832"/>
            <a:ext cx="383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 err="1" smtClean="0">
                <a:latin typeface="Constantia" pitchFamily="18" charset="0"/>
              </a:rPr>
              <a:t>i</a:t>
            </a:r>
            <a:r>
              <a:rPr lang="pt-BR" b="1" baseline="-25000" dirty="0" err="1" smtClean="0">
                <a:latin typeface="Constantia" pitchFamily="18" charset="0"/>
              </a:rPr>
              <a:t>D</a:t>
            </a:r>
            <a:endParaRPr lang="pt-BR" b="1" baseline="-25000" dirty="0">
              <a:latin typeface="Constantia" pitchFamily="18" charset="0"/>
            </a:endParaRPr>
          </a:p>
        </p:txBody>
      </p:sp>
      <p:cxnSp>
        <p:nvCxnSpPr>
          <p:cNvPr id="38" name="Conector de seta reta 37"/>
          <p:cNvCxnSpPr/>
          <p:nvPr/>
        </p:nvCxnSpPr>
        <p:spPr>
          <a:xfrm rot="10800000">
            <a:off x="7380312" y="6309320"/>
            <a:ext cx="792088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aixaDeTexto 38"/>
          <p:cNvSpPr txBox="1"/>
          <p:nvPr/>
        </p:nvSpPr>
        <p:spPr>
          <a:xfrm>
            <a:off x="7616373" y="5939988"/>
            <a:ext cx="343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 err="1" smtClean="0">
                <a:latin typeface="Constantia" pitchFamily="18" charset="0"/>
              </a:rPr>
              <a:t>i</a:t>
            </a:r>
            <a:r>
              <a:rPr lang="pt-BR" b="1" baseline="-25000" dirty="0" err="1" smtClean="0">
                <a:latin typeface="Constantia" pitchFamily="18" charset="0"/>
              </a:rPr>
              <a:t>S</a:t>
            </a:r>
            <a:endParaRPr lang="pt-BR" b="1" baseline="-25000" dirty="0">
              <a:latin typeface="Constantia" pitchFamily="18" charset="0"/>
            </a:endParaRPr>
          </a:p>
        </p:txBody>
      </p:sp>
      <p:cxnSp>
        <p:nvCxnSpPr>
          <p:cNvPr id="42" name="Conector de seta reta 41"/>
          <p:cNvCxnSpPr/>
          <p:nvPr/>
        </p:nvCxnSpPr>
        <p:spPr>
          <a:xfrm rot="10800000">
            <a:off x="4004330" y="4725144"/>
            <a:ext cx="72008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aixaDeTexto 42"/>
          <p:cNvSpPr txBox="1"/>
          <p:nvPr/>
        </p:nvSpPr>
        <p:spPr>
          <a:xfrm>
            <a:off x="3851920" y="4725144"/>
            <a:ext cx="976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 err="1" smtClean="0">
                <a:latin typeface="Constantia" pitchFamily="18" charset="0"/>
              </a:rPr>
              <a:t>i</a:t>
            </a:r>
            <a:r>
              <a:rPr lang="pt-BR" b="1" baseline="-25000" dirty="0" err="1" smtClean="0">
                <a:latin typeface="Constantia" pitchFamily="18" charset="0"/>
              </a:rPr>
              <a:t>G</a:t>
            </a:r>
            <a:r>
              <a:rPr lang="pt-BR" b="1" dirty="0" smtClean="0">
                <a:latin typeface="Constantia" pitchFamily="18" charset="0"/>
              </a:rPr>
              <a:t>=zero</a:t>
            </a:r>
            <a:endParaRPr lang="pt-BR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Curva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 </a:t>
            </a:r>
            <a:r>
              <a:rPr lang="pt-BR" dirty="0" smtClean="0">
                <a:sym typeface="Symbol"/>
              </a:rPr>
              <a:t></a:t>
            </a:r>
            <a:r>
              <a:rPr lang="pt-BR" dirty="0" smtClean="0"/>
              <a:t>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 (JFET canal p)</a:t>
            </a:r>
            <a:endParaRPr lang="pt-BR" baseline="-25000" dirty="0"/>
          </a:p>
        </p:txBody>
      </p:sp>
      <p:pic>
        <p:nvPicPr>
          <p:cNvPr id="5" name="fet-material-p-id_x_vds.jpg" descr="G:\Cursos\Eletrônica\figuras\fet-material-p-id_x_vd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2276872"/>
            <a:ext cx="6720840" cy="422148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Símbolos para JFET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2924944"/>
            <a:ext cx="1293750" cy="172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8" y="2924944"/>
            <a:ext cx="1293750" cy="172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CaixaDeTexto 5"/>
          <p:cNvSpPr txBox="1"/>
          <p:nvPr/>
        </p:nvSpPr>
        <p:spPr>
          <a:xfrm>
            <a:off x="2123728" y="4725144"/>
            <a:ext cx="1250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Material N</a:t>
            </a:r>
            <a:endParaRPr lang="pt-BR" baseline="-25000" dirty="0">
              <a:latin typeface="Constantia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724128" y="4734436"/>
            <a:ext cx="1250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Material P</a:t>
            </a:r>
            <a:endParaRPr lang="pt-BR" baseline="-250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Comportamentos do JFET</a:t>
            </a:r>
          </a:p>
          <a:p>
            <a:pPr lvl="1"/>
            <a:r>
              <a:rPr lang="pt-BR" dirty="0" err="1" smtClean="0"/>
              <a:t>v</a:t>
            </a:r>
            <a:r>
              <a:rPr lang="pt-BR" baseline="-25000" dirty="0" err="1" smtClean="0"/>
              <a:t>GG</a:t>
            </a:r>
            <a:r>
              <a:rPr lang="pt-BR" dirty="0" smtClean="0"/>
              <a:t> = zero</a:t>
            </a:r>
          </a:p>
          <a:p>
            <a:pPr lvl="2"/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 =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DSS</a:t>
            </a:r>
            <a:r>
              <a:rPr lang="pt-BR" dirty="0" smtClean="0"/>
              <a:t> se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DD</a:t>
            </a:r>
            <a:r>
              <a:rPr lang="pt-BR" dirty="0" smtClean="0"/>
              <a:t> &gt; |</a:t>
            </a:r>
            <a:r>
              <a:rPr lang="pt-BR" dirty="0" err="1" smtClean="0"/>
              <a:t>v</a:t>
            </a:r>
            <a:r>
              <a:rPr lang="pt-BR" baseline="-25000" dirty="0" err="1" smtClean="0"/>
              <a:t>P</a:t>
            </a:r>
            <a:r>
              <a:rPr lang="pt-BR" dirty="0" smtClean="0"/>
              <a:t>|</a:t>
            </a:r>
          </a:p>
          <a:p>
            <a:pPr lvl="1"/>
            <a:r>
              <a:rPr lang="pt-BR" dirty="0" smtClean="0"/>
              <a:t>|</a:t>
            </a:r>
            <a:r>
              <a:rPr lang="pt-BR" dirty="0" err="1" smtClean="0"/>
              <a:t>v</a:t>
            </a:r>
            <a:r>
              <a:rPr lang="pt-BR" baseline="-25000" dirty="0" err="1" smtClean="0"/>
              <a:t>GG</a:t>
            </a:r>
            <a:r>
              <a:rPr lang="pt-BR" dirty="0" smtClean="0"/>
              <a:t>| ≥ |</a:t>
            </a:r>
            <a:r>
              <a:rPr lang="pt-BR" dirty="0" err="1" smtClean="0"/>
              <a:t>v</a:t>
            </a:r>
            <a:r>
              <a:rPr lang="pt-BR" baseline="-25000" dirty="0" err="1" smtClean="0"/>
              <a:t>P</a:t>
            </a:r>
            <a:r>
              <a:rPr lang="pt-BR" dirty="0" smtClean="0"/>
              <a:t>|</a:t>
            </a:r>
          </a:p>
          <a:p>
            <a:pPr lvl="2"/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 = zero</a:t>
            </a:r>
          </a:p>
          <a:p>
            <a:pPr lvl="3"/>
            <a:r>
              <a:rPr lang="pt-BR" dirty="0" smtClean="0"/>
              <a:t>Independente de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DD</a:t>
            </a:r>
            <a:endParaRPr lang="pt-BR" baseline="-25000" dirty="0" smtClean="0"/>
          </a:p>
          <a:p>
            <a:pPr lvl="3"/>
            <a:r>
              <a:rPr lang="pt-BR" dirty="0" smtClean="0"/>
              <a:t>Situação de corte na saída</a:t>
            </a:r>
          </a:p>
          <a:p>
            <a:pPr lvl="1"/>
            <a:r>
              <a:rPr lang="pt-BR" dirty="0" smtClean="0"/>
              <a:t>|</a:t>
            </a:r>
            <a:r>
              <a:rPr lang="pt-BR" dirty="0" err="1" smtClean="0"/>
              <a:t>v</a:t>
            </a:r>
            <a:r>
              <a:rPr lang="pt-BR" baseline="-25000" dirty="0" err="1" smtClean="0"/>
              <a:t>P</a:t>
            </a:r>
            <a:r>
              <a:rPr lang="pt-BR" dirty="0" smtClean="0"/>
              <a:t>| ≥ |</a:t>
            </a:r>
            <a:r>
              <a:rPr lang="pt-BR" dirty="0" err="1" smtClean="0"/>
              <a:t>v</a:t>
            </a:r>
            <a:r>
              <a:rPr lang="pt-BR" baseline="-25000" dirty="0" err="1" smtClean="0"/>
              <a:t>GG</a:t>
            </a:r>
            <a:r>
              <a:rPr lang="pt-BR" dirty="0" smtClean="0"/>
              <a:t>| ≥ zero</a:t>
            </a:r>
          </a:p>
          <a:p>
            <a:pPr lvl="2"/>
            <a:r>
              <a:rPr lang="pt-BR" dirty="0" smtClean="0"/>
              <a:t>0 ≤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 ≤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DSS</a:t>
            </a:r>
            <a:endParaRPr lang="pt-BR" baseline="-25000" dirty="0" smtClean="0"/>
          </a:p>
          <a:p>
            <a:pPr lvl="1"/>
            <a:r>
              <a:rPr lang="pt-BR" dirty="0" smtClean="0"/>
              <a:t>Importante para o circuito atual: </a:t>
            </a:r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pt-BR" b="1" baseline="-250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GG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– </a:t>
            </a:r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pt-BR" b="1" baseline="-250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GS</a:t>
            </a:r>
            <a:endParaRPr lang="pt-BR" b="1" baseline="-25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5724128" y="2060848"/>
            <a:ext cx="3018750" cy="2753640"/>
            <a:chOff x="5945738" y="1628800"/>
            <a:chExt cx="3018750" cy="2753640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945738" y="1988840"/>
              <a:ext cx="3018750" cy="2393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10" name="Conector de seta reta 9"/>
            <p:cNvCxnSpPr/>
            <p:nvPr/>
          </p:nvCxnSpPr>
          <p:spPr>
            <a:xfrm rot="10800000">
              <a:off x="7668344" y="1988840"/>
              <a:ext cx="864096" cy="1588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CaixaDeTexto 11"/>
            <p:cNvSpPr txBox="1"/>
            <p:nvPr/>
          </p:nvSpPr>
          <p:spPr>
            <a:xfrm>
              <a:off x="7956376" y="1628800"/>
              <a:ext cx="3658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err="1" smtClean="0">
                  <a:latin typeface="Constantia" pitchFamily="18" charset="0"/>
                </a:rPr>
                <a:t>i</a:t>
              </a:r>
              <a:r>
                <a:rPr lang="pt-BR" baseline="-25000" dirty="0" err="1" smtClean="0">
                  <a:latin typeface="Constantia" pitchFamily="18" charset="0"/>
                </a:rPr>
                <a:t>D</a:t>
              </a:r>
              <a:endParaRPr lang="pt-BR" baseline="-25000" dirty="0">
                <a:latin typeface="Constantia" pitchFamily="18" charset="0"/>
              </a:endParaRPr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Comportamento do JFET</a:t>
            </a:r>
          </a:p>
          <a:p>
            <a:pPr lvl="1"/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 =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DSS</a:t>
            </a:r>
            <a:r>
              <a:rPr lang="pt-BR" dirty="0" smtClean="0"/>
              <a:t> [ 1 – 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/</a:t>
            </a:r>
            <a:r>
              <a:rPr lang="pt-BR" dirty="0" err="1" smtClean="0"/>
              <a:t>v</a:t>
            </a:r>
            <a:r>
              <a:rPr lang="pt-BR" baseline="-25000" dirty="0" err="1" smtClean="0"/>
              <a:t>P</a:t>
            </a:r>
            <a:r>
              <a:rPr lang="pt-BR" dirty="0" smtClean="0"/>
              <a:t>) ]</a:t>
            </a:r>
            <a:r>
              <a:rPr lang="pt-BR" baseline="30000" dirty="0" smtClean="0"/>
              <a:t>2</a:t>
            </a:r>
          </a:p>
          <a:p>
            <a:pPr lvl="1"/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=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P</a:t>
            </a:r>
            <a:r>
              <a:rPr lang="pt-BR" dirty="0" smtClean="0"/>
              <a:t> [ 1 – (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/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DSS</a:t>
            </a:r>
            <a:r>
              <a:rPr lang="pt-BR" dirty="0" smtClean="0"/>
              <a:t>)</a:t>
            </a:r>
            <a:r>
              <a:rPr lang="pt-BR" baseline="30000" dirty="0" smtClean="0"/>
              <a:t>1/2</a:t>
            </a:r>
            <a:r>
              <a:rPr lang="pt-BR" dirty="0" smtClean="0"/>
              <a:t> ]</a:t>
            </a:r>
          </a:p>
          <a:p>
            <a:pPr lvl="2"/>
            <a:r>
              <a:rPr lang="pt-BR" dirty="0" err="1" smtClean="0"/>
              <a:t>i</a:t>
            </a:r>
            <a:r>
              <a:rPr lang="pt-BR" baseline="-25000" dirty="0" err="1" smtClean="0"/>
              <a:t>DSS</a:t>
            </a:r>
            <a:r>
              <a:rPr lang="pt-BR" dirty="0" smtClean="0"/>
              <a:t> 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P</a:t>
            </a:r>
            <a:r>
              <a:rPr lang="pt-BR" dirty="0" smtClean="0"/>
              <a:t> – dados do fabricante</a:t>
            </a:r>
          </a:p>
          <a:p>
            <a:pPr lvl="2"/>
            <a:r>
              <a:rPr lang="pt-BR" dirty="0" smtClean="0"/>
              <a:t>Equações são as mesmas</a:t>
            </a:r>
          </a:p>
          <a:p>
            <a:pPr lvl="3"/>
            <a:r>
              <a:rPr lang="pt-BR" dirty="0" smtClean="0"/>
              <a:t>Uso dependente da necessidade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Comportamento do JFET</a:t>
            </a:r>
          </a:p>
          <a:p>
            <a:pPr lvl="1"/>
            <a:r>
              <a:rPr lang="pt-BR" dirty="0" smtClean="0"/>
              <a:t>Para obter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 x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a partir de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 x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endParaRPr lang="pt-BR" baseline="-25000" dirty="0"/>
          </a:p>
        </p:txBody>
      </p:sp>
      <p:pic>
        <p:nvPicPr>
          <p:cNvPr id="4" name="fet-material-n-id_x_vds-e-id_x_vgs.jpg" descr="G:\Cursos\Eletrônica\figuras\fet-material-n-id_x_vds-e-id_x_vg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6912" y="2840312"/>
            <a:ext cx="7397496" cy="3685032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Comportamento do JFET</a:t>
            </a:r>
          </a:p>
          <a:p>
            <a:pPr lvl="1"/>
            <a:r>
              <a:rPr lang="pt-BR" dirty="0" smtClean="0"/>
              <a:t>Para obter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 x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a partir de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 x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endParaRPr lang="pt-BR" dirty="0"/>
          </a:p>
        </p:txBody>
      </p:sp>
      <p:pic>
        <p:nvPicPr>
          <p:cNvPr id="4" name="fet-material-n-id_x_vds-e-id_x_vgs.jpg" descr="G:\Cursos\Eletrônica\figuras\fet-material-n-id_x_vds-e-id_x_vg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6912" y="2840312"/>
            <a:ext cx="7397496" cy="3685032"/>
          </a:xfrm>
          <a:prstGeom prst="rect">
            <a:avLst/>
          </a:prstGeom>
        </p:spPr>
      </p:pic>
      <p:sp>
        <p:nvSpPr>
          <p:cNvPr id="5" name="Seta para baixo 4"/>
          <p:cNvSpPr/>
          <p:nvPr/>
        </p:nvSpPr>
        <p:spPr>
          <a:xfrm rot="5400000">
            <a:off x="4103948" y="3176972"/>
            <a:ext cx="1440160" cy="3240360"/>
          </a:xfrm>
          <a:prstGeom prst="downArrow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Construção (MOSFET depleção do tipo n)</a:t>
            </a:r>
            <a:endParaRPr lang="pt-BR" dirty="0"/>
          </a:p>
        </p:txBody>
      </p:sp>
      <p:grpSp>
        <p:nvGrpSpPr>
          <p:cNvPr id="26" name="Grupo 25"/>
          <p:cNvGrpSpPr/>
          <p:nvPr/>
        </p:nvGrpSpPr>
        <p:grpSpPr>
          <a:xfrm>
            <a:off x="2699792" y="2708920"/>
            <a:ext cx="3744416" cy="2880320"/>
            <a:chOff x="3995936" y="2708920"/>
            <a:chExt cx="3744416" cy="2880320"/>
          </a:xfrm>
        </p:grpSpPr>
        <p:sp>
          <p:nvSpPr>
            <p:cNvPr id="8" name="Retângulo 7"/>
            <p:cNvSpPr/>
            <p:nvPr/>
          </p:nvSpPr>
          <p:spPr>
            <a:xfrm>
              <a:off x="5076056" y="2708920"/>
              <a:ext cx="216024" cy="28803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" name="Retângulo 3"/>
            <p:cNvSpPr/>
            <p:nvPr/>
          </p:nvSpPr>
          <p:spPr>
            <a:xfrm>
              <a:off x="5292080" y="2708920"/>
              <a:ext cx="1440160" cy="288032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p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5" name="Retângulo 4"/>
            <p:cNvSpPr/>
            <p:nvPr/>
          </p:nvSpPr>
          <p:spPr>
            <a:xfrm>
              <a:off x="5292080" y="2996952"/>
              <a:ext cx="504056" cy="576064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n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6" name="Retângulo 5"/>
            <p:cNvSpPr/>
            <p:nvPr/>
          </p:nvSpPr>
          <p:spPr>
            <a:xfrm>
              <a:off x="5292080" y="4725144"/>
              <a:ext cx="504056" cy="576064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n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7" name="Retângulo 6"/>
            <p:cNvSpPr/>
            <p:nvPr/>
          </p:nvSpPr>
          <p:spPr>
            <a:xfrm>
              <a:off x="5292080" y="3573016"/>
              <a:ext cx="288032" cy="1152128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n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9" name="Retângulo 8"/>
            <p:cNvSpPr/>
            <p:nvPr/>
          </p:nvSpPr>
          <p:spPr>
            <a:xfrm>
              <a:off x="4860032" y="4869160"/>
              <a:ext cx="432048" cy="2880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Retângulo 9"/>
            <p:cNvSpPr/>
            <p:nvPr/>
          </p:nvSpPr>
          <p:spPr>
            <a:xfrm>
              <a:off x="4860032" y="3140968"/>
              <a:ext cx="432048" cy="2880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1" name="Conector reto 10"/>
            <p:cNvCxnSpPr/>
            <p:nvPr/>
          </p:nvCxnSpPr>
          <p:spPr>
            <a:xfrm rot="10800000">
              <a:off x="3995936" y="5013176"/>
              <a:ext cx="1296144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to 11"/>
            <p:cNvCxnSpPr>
              <a:stCxn id="10" idx="3"/>
            </p:cNvCxnSpPr>
            <p:nvPr/>
          </p:nvCxnSpPr>
          <p:spPr>
            <a:xfrm flipH="1">
              <a:off x="3995936" y="3284984"/>
              <a:ext cx="1296144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to 12"/>
            <p:cNvCxnSpPr>
              <a:stCxn id="14" idx="3"/>
            </p:cNvCxnSpPr>
            <p:nvPr/>
          </p:nvCxnSpPr>
          <p:spPr>
            <a:xfrm flipH="1">
              <a:off x="3995937" y="4149080"/>
              <a:ext cx="1080119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tângulo 13"/>
            <p:cNvSpPr/>
            <p:nvPr/>
          </p:nvSpPr>
          <p:spPr>
            <a:xfrm>
              <a:off x="4860032" y="3933056"/>
              <a:ext cx="216024" cy="4320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" name="Retângulo 17"/>
            <p:cNvSpPr/>
            <p:nvPr/>
          </p:nvSpPr>
          <p:spPr>
            <a:xfrm>
              <a:off x="6732240" y="3933056"/>
              <a:ext cx="216024" cy="4320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9" name="Conector reto 18"/>
            <p:cNvCxnSpPr>
              <a:stCxn id="18" idx="1"/>
            </p:cNvCxnSpPr>
            <p:nvPr/>
          </p:nvCxnSpPr>
          <p:spPr>
            <a:xfrm rot="10800000" flipH="1">
              <a:off x="6732240" y="4149080"/>
              <a:ext cx="1008112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CaixaDeTexto 21"/>
          <p:cNvSpPr txBox="1"/>
          <p:nvPr/>
        </p:nvSpPr>
        <p:spPr>
          <a:xfrm>
            <a:off x="1043608" y="3933056"/>
            <a:ext cx="1464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 smtClean="0">
                <a:latin typeface="Constantia" pitchFamily="18" charset="0"/>
              </a:rPr>
              <a:t>Porta (</a:t>
            </a:r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G</a:t>
            </a:r>
            <a:r>
              <a:rPr lang="pt-BR" dirty="0" err="1" smtClean="0">
                <a:latin typeface="Constantia" pitchFamily="18" charset="0"/>
              </a:rPr>
              <a:t>ain</a:t>
            </a:r>
            <a:r>
              <a:rPr lang="pt-BR" dirty="0" smtClean="0">
                <a:latin typeface="Constantia" pitchFamily="18" charset="0"/>
              </a:rPr>
              <a:t>)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932490" y="4869160"/>
            <a:ext cx="1647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dirty="0" smtClean="0">
                <a:latin typeface="Constantia" pitchFamily="18" charset="0"/>
              </a:rPr>
              <a:t>Fonte (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S</a:t>
            </a:r>
            <a:r>
              <a:rPr lang="pt-BR" dirty="0" smtClean="0">
                <a:latin typeface="Constantia" pitchFamily="18" charset="0"/>
              </a:rPr>
              <a:t>ource)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1691680" y="3068960"/>
            <a:ext cx="822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D</a:t>
            </a:r>
            <a:r>
              <a:rPr lang="pt-BR" dirty="0" smtClean="0">
                <a:latin typeface="Constantia" pitchFamily="18" charset="0"/>
              </a:rPr>
              <a:t>reno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6012160" y="3573016"/>
            <a:ext cx="2416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dirty="0" smtClean="0">
                <a:latin typeface="Constantia" pitchFamily="18" charset="0"/>
              </a:rPr>
              <a:t>Substrato (</a:t>
            </a:r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SS</a:t>
            </a:r>
            <a:r>
              <a:rPr lang="pt-BR" dirty="0" err="1" smtClean="0">
                <a:latin typeface="Constantia" pitchFamily="18" charset="0"/>
              </a:rPr>
              <a:t>ubstract</a:t>
            </a:r>
            <a:r>
              <a:rPr lang="pt-BR" dirty="0" smtClean="0">
                <a:latin typeface="Constantia" pitchFamily="18" charset="0"/>
              </a:rPr>
              <a:t>)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30" name="Arco 29"/>
          <p:cNvSpPr/>
          <p:nvPr/>
        </p:nvSpPr>
        <p:spPr>
          <a:xfrm>
            <a:off x="3923928" y="5229200"/>
            <a:ext cx="936104" cy="936104"/>
          </a:xfrm>
          <a:prstGeom prst="arc">
            <a:avLst>
              <a:gd name="adj1" fmla="val 4621821"/>
              <a:gd name="adj2" fmla="val 11036497"/>
            </a:avLst>
          </a:prstGeom>
          <a:ln w="6350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CaixaDeTexto 30"/>
          <p:cNvSpPr txBox="1"/>
          <p:nvPr/>
        </p:nvSpPr>
        <p:spPr>
          <a:xfrm>
            <a:off x="4572000" y="594928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Isolante (SiO</a:t>
            </a:r>
            <a:r>
              <a:rPr lang="pt-BR" baseline="-25000" dirty="0" smtClean="0">
                <a:latin typeface="Constantia" pitchFamily="18" charset="0"/>
              </a:rPr>
              <a:t>2</a:t>
            </a:r>
            <a:r>
              <a:rPr lang="pt-BR" dirty="0" smtClean="0">
                <a:latin typeface="Constantia" pitchFamily="18" charset="0"/>
              </a:rPr>
              <a:t>)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32" name="Retângulo 31"/>
          <p:cNvSpPr/>
          <p:nvPr/>
        </p:nvSpPr>
        <p:spPr>
          <a:xfrm>
            <a:off x="4211960" y="3573016"/>
            <a:ext cx="144016" cy="1152128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Construção (MOSFET depleção do tipo n)</a:t>
            </a:r>
          </a:p>
          <a:p>
            <a:pPr lvl="1"/>
            <a:r>
              <a:rPr lang="pt-BR" dirty="0" smtClean="0"/>
              <a:t>Região isolante (SiO</a:t>
            </a:r>
            <a:r>
              <a:rPr lang="pt-BR" baseline="-25000" dirty="0" smtClean="0"/>
              <a:t>2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/>
              <a:t>Daí o nome de “óxido”</a:t>
            </a:r>
          </a:p>
          <a:p>
            <a:pPr lvl="2"/>
            <a:r>
              <a:rPr lang="pt-BR" dirty="0" smtClean="0"/>
              <a:t>O nome “metal” vêm dos contatos metálicos</a:t>
            </a:r>
          </a:p>
          <a:p>
            <a:pPr lvl="1"/>
            <a:r>
              <a:rPr lang="pt-BR" dirty="0" smtClean="0"/>
              <a:t>“Corpo” formado de material p</a:t>
            </a:r>
          </a:p>
          <a:p>
            <a:pPr lvl="1"/>
            <a:r>
              <a:rPr lang="pt-BR" dirty="0" smtClean="0"/>
              <a:t>“Canal” formato de material n</a:t>
            </a:r>
          </a:p>
          <a:p>
            <a:pPr lvl="2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Não há contato</a:t>
            </a:r>
            <a:r>
              <a:rPr lang="pt-BR" dirty="0" smtClean="0"/>
              <a:t> entre porta (G) e canal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Tipos</a:t>
            </a:r>
          </a:p>
          <a:p>
            <a:pPr lvl="1"/>
            <a:r>
              <a:rPr lang="pt-BR" dirty="0" smtClean="0"/>
              <a:t>JFET</a:t>
            </a:r>
          </a:p>
          <a:p>
            <a:pPr lvl="2"/>
            <a:r>
              <a:rPr lang="pt-BR" dirty="0" smtClean="0"/>
              <a:t>Transistor de junção (J)</a:t>
            </a:r>
          </a:p>
          <a:p>
            <a:pPr lvl="1"/>
            <a:r>
              <a:rPr lang="pt-BR" dirty="0" smtClean="0"/>
              <a:t>MOSFET por depleção</a:t>
            </a:r>
          </a:p>
          <a:p>
            <a:pPr lvl="1"/>
            <a:r>
              <a:rPr lang="pt-BR" dirty="0" smtClean="0"/>
              <a:t>MOSFET por intensificação</a:t>
            </a:r>
          </a:p>
          <a:p>
            <a:pPr lvl="2"/>
            <a:r>
              <a:rPr lang="pt-BR" dirty="0" err="1" smtClean="0"/>
              <a:t>Metal-óxido-semicondutor</a:t>
            </a:r>
            <a:r>
              <a:rPr lang="pt-BR" dirty="0" smtClean="0"/>
              <a:t> (MOS)</a:t>
            </a:r>
          </a:p>
          <a:p>
            <a:pPr lvl="2"/>
            <a:r>
              <a:rPr lang="pt-BR" dirty="0" smtClean="0"/>
              <a:t>Facilidade para integração em CI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Construção (MOSFET depleção do tipo n)</a:t>
            </a:r>
          </a:p>
          <a:p>
            <a:pPr lvl="1"/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 &gt; 0,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= 0</a:t>
            </a:r>
          </a:p>
        </p:txBody>
      </p:sp>
      <p:cxnSp>
        <p:nvCxnSpPr>
          <p:cNvPr id="26" name="Conector reto 25"/>
          <p:cNvCxnSpPr/>
          <p:nvPr/>
        </p:nvCxnSpPr>
        <p:spPr>
          <a:xfrm>
            <a:off x="8460432" y="4509120"/>
            <a:ext cx="288032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to 26"/>
          <p:cNvCxnSpPr/>
          <p:nvPr/>
        </p:nvCxnSpPr>
        <p:spPr>
          <a:xfrm>
            <a:off x="8316416" y="4365104"/>
            <a:ext cx="576064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to 27"/>
          <p:cNvCxnSpPr/>
          <p:nvPr/>
        </p:nvCxnSpPr>
        <p:spPr>
          <a:xfrm rot="5400000" flipH="1" flipV="1">
            <a:off x="7776356" y="3537012"/>
            <a:ext cx="1656184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to 28"/>
          <p:cNvCxnSpPr/>
          <p:nvPr/>
        </p:nvCxnSpPr>
        <p:spPr>
          <a:xfrm rot="5400000">
            <a:off x="7704348" y="5409220"/>
            <a:ext cx="1800200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to 34"/>
          <p:cNvCxnSpPr/>
          <p:nvPr/>
        </p:nvCxnSpPr>
        <p:spPr>
          <a:xfrm rot="10800000">
            <a:off x="3851920" y="2708920"/>
            <a:ext cx="4752528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to 36"/>
          <p:cNvCxnSpPr/>
          <p:nvPr/>
        </p:nvCxnSpPr>
        <p:spPr>
          <a:xfrm rot="5400000">
            <a:off x="3419872" y="3140968"/>
            <a:ext cx="864096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to 37"/>
          <p:cNvCxnSpPr/>
          <p:nvPr/>
        </p:nvCxnSpPr>
        <p:spPr>
          <a:xfrm rot="10800000">
            <a:off x="3851920" y="6309320"/>
            <a:ext cx="4752528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to 38"/>
          <p:cNvCxnSpPr/>
          <p:nvPr/>
        </p:nvCxnSpPr>
        <p:spPr>
          <a:xfrm rot="5400000">
            <a:off x="6696236" y="5409220"/>
            <a:ext cx="1800200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to 39"/>
          <p:cNvCxnSpPr/>
          <p:nvPr/>
        </p:nvCxnSpPr>
        <p:spPr>
          <a:xfrm rot="5400000">
            <a:off x="2951820" y="5409220"/>
            <a:ext cx="1800200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upo 25"/>
          <p:cNvGrpSpPr/>
          <p:nvPr/>
        </p:nvGrpSpPr>
        <p:grpSpPr>
          <a:xfrm>
            <a:off x="3851920" y="2996952"/>
            <a:ext cx="3744416" cy="2880320"/>
            <a:chOff x="3995936" y="2708920"/>
            <a:chExt cx="3744416" cy="2880320"/>
          </a:xfrm>
        </p:grpSpPr>
        <p:sp>
          <p:nvSpPr>
            <p:cNvPr id="8" name="Retângulo 7"/>
            <p:cNvSpPr/>
            <p:nvPr/>
          </p:nvSpPr>
          <p:spPr>
            <a:xfrm>
              <a:off x="5076056" y="2708920"/>
              <a:ext cx="216024" cy="28803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" name="Retângulo 3"/>
            <p:cNvSpPr/>
            <p:nvPr/>
          </p:nvSpPr>
          <p:spPr>
            <a:xfrm>
              <a:off x="5292080" y="2708920"/>
              <a:ext cx="1440160" cy="288032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p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5" name="Retângulo 4"/>
            <p:cNvSpPr/>
            <p:nvPr/>
          </p:nvSpPr>
          <p:spPr>
            <a:xfrm>
              <a:off x="5292080" y="2996952"/>
              <a:ext cx="504056" cy="576064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n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6" name="Retângulo 5"/>
            <p:cNvSpPr/>
            <p:nvPr/>
          </p:nvSpPr>
          <p:spPr>
            <a:xfrm>
              <a:off x="5292080" y="4725144"/>
              <a:ext cx="504056" cy="576064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n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7" name="Retângulo 6"/>
            <p:cNvSpPr/>
            <p:nvPr/>
          </p:nvSpPr>
          <p:spPr>
            <a:xfrm>
              <a:off x="5292080" y="3573016"/>
              <a:ext cx="288032" cy="1152128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n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9" name="Retângulo 8"/>
            <p:cNvSpPr/>
            <p:nvPr/>
          </p:nvSpPr>
          <p:spPr>
            <a:xfrm>
              <a:off x="4860032" y="4869160"/>
              <a:ext cx="432048" cy="2880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Retângulo 9"/>
            <p:cNvSpPr/>
            <p:nvPr/>
          </p:nvSpPr>
          <p:spPr>
            <a:xfrm>
              <a:off x="4860032" y="3140968"/>
              <a:ext cx="432048" cy="2880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1" name="Conector reto 10"/>
            <p:cNvCxnSpPr/>
            <p:nvPr/>
          </p:nvCxnSpPr>
          <p:spPr>
            <a:xfrm rot="10800000">
              <a:off x="3995936" y="5013176"/>
              <a:ext cx="1296144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to 11"/>
            <p:cNvCxnSpPr>
              <a:stCxn id="10" idx="3"/>
            </p:cNvCxnSpPr>
            <p:nvPr/>
          </p:nvCxnSpPr>
          <p:spPr>
            <a:xfrm flipH="1">
              <a:off x="3995936" y="3284984"/>
              <a:ext cx="1296144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to 12"/>
            <p:cNvCxnSpPr>
              <a:stCxn id="14" idx="3"/>
            </p:cNvCxnSpPr>
            <p:nvPr/>
          </p:nvCxnSpPr>
          <p:spPr>
            <a:xfrm flipH="1">
              <a:off x="3995937" y="4149080"/>
              <a:ext cx="1080119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tângulo 13"/>
            <p:cNvSpPr/>
            <p:nvPr/>
          </p:nvSpPr>
          <p:spPr>
            <a:xfrm>
              <a:off x="4860032" y="3933056"/>
              <a:ext cx="216024" cy="4320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" name="Retângulo 17"/>
            <p:cNvSpPr/>
            <p:nvPr/>
          </p:nvSpPr>
          <p:spPr>
            <a:xfrm>
              <a:off x="6732240" y="3933056"/>
              <a:ext cx="216024" cy="4320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9" name="Conector reto 18"/>
            <p:cNvCxnSpPr>
              <a:stCxn id="18" idx="1"/>
            </p:cNvCxnSpPr>
            <p:nvPr/>
          </p:nvCxnSpPr>
          <p:spPr>
            <a:xfrm rot="10800000" flipH="1">
              <a:off x="6732240" y="4149080"/>
              <a:ext cx="1008112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Retângulo 41"/>
          <p:cNvSpPr/>
          <p:nvPr/>
        </p:nvSpPr>
        <p:spPr>
          <a:xfrm>
            <a:off x="5364088" y="3861048"/>
            <a:ext cx="144016" cy="1152128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Construção (MOSFET depleção do tipo n)</a:t>
            </a:r>
          </a:p>
          <a:p>
            <a:pPr lvl="1"/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 &gt; 0,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= 0</a:t>
            </a:r>
          </a:p>
          <a:p>
            <a:pPr lvl="2"/>
            <a:r>
              <a:rPr lang="pt-BR" dirty="0" smtClean="0"/>
              <a:t>Corrente flui</a:t>
            </a:r>
            <a:br>
              <a:rPr lang="pt-BR" dirty="0" smtClean="0"/>
            </a:br>
            <a:r>
              <a:rPr lang="pt-BR" dirty="0" smtClean="0"/>
              <a:t>pelo canal de</a:t>
            </a:r>
            <a:br>
              <a:rPr lang="pt-BR" dirty="0" smtClean="0"/>
            </a:br>
            <a:r>
              <a:rPr lang="pt-BR" dirty="0" smtClean="0"/>
              <a:t>material n</a:t>
            </a:r>
          </a:p>
          <a:p>
            <a:pPr lvl="2"/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 =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S</a:t>
            </a:r>
            <a:endParaRPr lang="pt-BR" baseline="-25000" dirty="0" smtClean="0"/>
          </a:p>
          <a:p>
            <a:pPr lvl="2"/>
            <a:r>
              <a:rPr lang="pt-BR" dirty="0" smtClean="0"/>
              <a:t>Pode atingir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DSS</a:t>
            </a:r>
            <a:endParaRPr lang="pt-BR" baseline="-25000" dirty="0" smtClean="0"/>
          </a:p>
          <a:p>
            <a:pPr lvl="3"/>
            <a:r>
              <a:rPr lang="pt-BR" dirty="0" smtClean="0"/>
              <a:t>Como no JFET</a:t>
            </a:r>
          </a:p>
        </p:txBody>
      </p:sp>
      <p:cxnSp>
        <p:nvCxnSpPr>
          <p:cNvPr id="26" name="Conector reto 25"/>
          <p:cNvCxnSpPr/>
          <p:nvPr/>
        </p:nvCxnSpPr>
        <p:spPr>
          <a:xfrm>
            <a:off x="8460432" y="4509120"/>
            <a:ext cx="288032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to 26"/>
          <p:cNvCxnSpPr/>
          <p:nvPr/>
        </p:nvCxnSpPr>
        <p:spPr>
          <a:xfrm>
            <a:off x="8316416" y="4365104"/>
            <a:ext cx="576064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to 27"/>
          <p:cNvCxnSpPr/>
          <p:nvPr/>
        </p:nvCxnSpPr>
        <p:spPr>
          <a:xfrm rot="5400000" flipH="1" flipV="1">
            <a:off x="7776356" y="3537012"/>
            <a:ext cx="1656184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to 28"/>
          <p:cNvCxnSpPr/>
          <p:nvPr/>
        </p:nvCxnSpPr>
        <p:spPr>
          <a:xfrm rot="5400000">
            <a:off x="7704348" y="5409220"/>
            <a:ext cx="1800200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to 34"/>
          <p:cNvCxnSpPr/>
          <p:nvPr/>
        </p:nvCxnSpPr>
        <p:spPr>
          <a:xfrm rot="10800000">
            <a:off x="3851920" y="2708920"/>
            <a:ext cx="4752528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to 36"/>
          <p:cNvCxnSpPr/>
          <p:nvPr/>
        </p:nvCxnSpPr>
        <p:spPr>
          <a:xfrm rot="5400000">
            <a:off x="3419872" y="3140968"/>
            <a:ext cx="864096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to 37"/>
          <p:cNvCxnSpPr/>
          <p:nvPr/>
        </p:nvCxnSpPr>
        <p:spPr>
          <a:xfrm rot="10800000">
            <a:off x="3851920" y="6309320"/>
            <a:ext cx="4752528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to 38"/>
          <p:cNvCxnSpPr/>
          <p:nvPr/>
        </p:nvCxnSpPr>
        <p:spPr>
          <a:xfrm rot="5400000">
            <a:off x="6696236" y="5409220"/>
            <a:ext cx="1800200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to 39"/>
          <p:cNvCxnSpPr/>
          <p:nvPr/>
        </p:nvCxnSpPr>
        <p:spPr>
          <a:xfrm rot="5400000">
            <a:off x="2951820" y="5409220"/>
            <a:ext cx="1800200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upo 25"/>
          <p:cNvGrpSpPr/>
          <p:nvPr/>
        </p:nvGrpSpPr>
        <p:grpSpPr>
          <a:xfrm>
            <a:off x="3851920" y="2996952"/>
            <a:ext cx="3744416" cy="2880320"/>
            <a:chOff x="3995936" y="2708920"/>
            <a:chExt cx="3744416" cy="2880320"/>
          </a:xfrm>
        </p:grpSpPr>
        <p:sp>
          <p:nvSpPr>
            <p:cNvPr id="8" name="Retângulo 7"/>
            <p:cNvSpPr/>
            <p:nvPr/>
          </p:nvSpPr>
          <p:spPr>
            <a:xfrm>
              <a:off x="5076056" y="2708920"/>
              <a:ext cx="216024" cy="28803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" name="Retângulo 3"/>
            <p:cNvSpPr/>
            <p:nvPr/>
          </p:nvSpPr>
          <p:spPr>
            <a:xfrm>
              <a:off x="5292080" y="2708920"/>
              <a:ext cx="1440160" cy="288032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p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5" name="Retângulo 4"/>
            <p:cNvSpPr/>
            <p:nvPr/>
          </p:nvSpPr>
          <p:spPr>
            <a:xfrm>
              <a:off x="5292080" y="2996952"/>
              <a:ext cx="504056" cy="576064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n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6" name="Retângulo 5"/>
            <p:cNvSpPr/>
            <p:nvPr/>
          </p:nvSpPr>
          <p:spPr>
            <a:xfrm>
              <a:off x="5292080" y="4725144"/>
              <a:ext cx="504056" cy="576064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n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7" name="Retângulo 6"/>
            <p:cNvSpPr/>
            <p:nvPr/>
          </p:nvSpPr>
          <p:spPr>
            <a:xfrm>
              <a:off x="5292080" y="3573016"/>
              <a:ext cx="288032" cy="1152128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n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9" name="Retângulo 8"/>
            <p:cNvSpPr/>
            <p:nvPr/>
          </p:nvSpPr>
          <p:spPr>
            <a:xfrm>
              <a:off x="4860032" y="4869160"/>
              <a:ext cx="432048" cy="2880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Retângulo 9"/>
            <p:cNvSpPr/>
            <p:nvPr/>
          </p:nvSpPr>
          <p:spPr>
            <a:xfrm>
              <a:off x="4860032" y="3140968"/>
              <a:ext cx="432048" cy="2880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1" name="Conector reto 10"/>
            <p:cNvCxnSpPr/>
            <p:nvPr/>
          </p:nvCxnSpPr>
          <p:spPr>
            <a:xfrm rot="10800000">
              <a:off x="3995936" y="5013176"/>
              <a:ext cx="1296144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to 11"/>
            <p:cNvCxnSpPr>
              <a:stCxn id="10" idx="3"/>
            </p:cNvCxnSpPr>
            <p:nvPr/>
          </p:nvCxnSpPr>
          <p:spPr>
            <a:xfrm flipH="1">
              <a:off x="3995936" y="3284984"/>
              <a:ext cx="1296144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to 12"/>
            <p:cNvCxnSpPr>
              <a:stCxn id="14" idx="3"/>
            </p:cNvCxnSpPr>
            <p:nvPr/>
          </p:nvCxnSpPr>
          <p:spPr>
            <a:xfrm flipH="1">
              <a:off x="3995937" y="4149080"/>
              <a:ext cx="1080119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tângulo 13"/>
            <p:cNvSpPr/>
            <p:nvPr/>
          </p:nvSpPr>
          <p:spPr>
            <a:xfrm>
              <a:off x="4860032" y="3933056"/>
              <a:ext cx="216024" cy="4320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" name="Retângulo 17"/>
            <p:cNvSpPr/>
            <p:nvPr/>
          </p:nvSpPr>
          <p:spPr>
            <a:xfrm>
              <a:off x="6732240" y="3933056"/>
              <a:ext cx="216024" cy="4320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9" name="Conector reto 18"/>
            <p:cNvCxnSpPr>
              <a:stCxn id="18" idx="1"/>
            </p:cNvCxnSpPr>
            <p:nvPr/>
          </p:nvCxnSpPr>
          <p:spPr>
            <a:xfrm rot="10800000" flipH="1">
              <a:off x="6732240" y="4149080"/>
              <a:ext cx="1008112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Conector de seta reta 29"/>
          <p:cNvCxnSpPr/>
          <p:nvPr/>
        </p:nvCxnSpPr>
        <p:spPr>
          <a:xfrm rot="10800000">
            <a:off x="7380312" y="2564904"/>
            <a:ext cx="72008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ixaDeTexto 30"/>
          <p:cNvSpPr txBox="1"/>
          <p:nvPr/>
        </p:nvSpPr>
        <p:spPr>
          <a:xfrm>
            <a:off x="7524328" y="2204864"/>
            <a:ext cx="383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 err="1" smtClean="0">
                <a:latin typeface="Constantia" pitchFamily="18" charset="0"/>
              </a:rPr>
              <a:t>i</a:t>
            </a:r>
            <a:r>
              <a:rPr lang="pt-BR" b="1" baseline="-25000" dirty="0" err="1" smtClean="0">
                <a:latin typeface="Constantia" pitchFamily="18" charset="0"/>
              </a:rPr>
              <a:t>D</a:t>
            </a:r>
            <a:endParaRPr lang="pt-BR" b="1" baseline="-25000" dirty="0">
              <a:latin typeface="Constantia" pitchFamily="18" charset="0"/>
            </a:endParaRPr>
          </a:p>
        </p:txBody>
      </p:sp>
      <p:cxnSp>
        <p:nvCxnSpPr>
          <p:cNvPr id="32" name="Conector de seta reta 31"/>
          <p:cNvCxnSpPr/>
          <p:nvPr/>
        </p:nvCxnSpPr>
        <p:spPr>
          <a:xfrm rot="10800000">
            <a:off x="6732240" y="6165304"/>
            <a:ext cx="720080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aixaDeTexto 32"/>
          <p:cNvSpPr txBox="1"/>
          <p:nvPr/>
        </p:nvSpPr>
        <p:spPr>
          <a:xfrm>
            <a:off x="6896293" y="5805264"/>
            <a:ext cx="343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 err="1" smtClean="0">
                <a:latin typeface="Constantia" pitchFamily="18" charset="0"/>
              </a:rPr>
              <a:t>i</a:t>
            </a:r>
            <a:r>
              <a:rPr lang="pt-BR" b="1" baseline="-25000" dirty="0" err="1" smtClean="0">
                <a:latin typeface="Constantia" pitchFamily="18" charset="0"/>
              </a:rPr>
              <a:t>S</a:t>
            </a:r>
            <a:endParaRPr lang="pt-BR" b="1" baseline="-25000" dirty="0">
              <a:latin typeface="Constantia" pitchFamily="18" charset="0"/>
            </a:endParaRPr>
          </a:p>
        </p:txBody>
      </p:sp>
      <p:sp>
        <p:nvSpPr>
          <p:cNvPr id="42" name="Retângulo 41"/>
          <p:cNvSpPr/>
          <p:nvPr/>
        </p:nvSpPr>
        <p:spPr>
          <a:xfrm>
            <a:off x="5364088" y="3861048"/>
            <a:ext cx="144016" cy="1152128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Seta para baixo 33"/>
          <p:cNvSpPr/>
          <p:nvPr/>
        </p:nvSpPr>
        <p:spPr>
          <a:xfrm rot="10800000">
            <a:off x="5004048" y="4005064"/>
            <a:ext cx="576064" cy="864096"/>
          </a:xfrm>
          <a:prstGeom prst="downArrow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Construção (MOSFET depleção do tipo n)</a:t>
            </a:r>
          </a:p>
          <a:p>
            <a:pPr lvl="1"/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 &gt; 0,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&lt; 0</a:t>
            </a:r>
          </a:p>
          <a:p>
            <a:pPr lvl="2"/>
            <a:r>
              <a:rPr lang="pt-BR" dirty="0" smtClean="0"/>
              <a:t>Redução da</a:t>
            </a:r>
            <a:br>
              <a:rPr lang="pt-BR" dirty="0" smtClean="0"/>
            </a:br>
            <a:r>
              <a:rPr lang="pt-BR" dirty="0" smtClean="0"/>
              <a:t>corrente no</a:t>
            </a:r>
            <a:br>
              <a:rPr lang="pt-BR" dirty="0" smtClean="0"/>
            </a:br>
            <a:r>
              <a:rPr lang="pt-BR" dirty="0" smtClean="0"/>
              <a:t>canal.</a:t>
            </a:r>
            <a:endParaRPr lang="pt-BR" baseline="-25000" dirty="0" smtClean="0"/>
          </a:p>
        </p:txBody>
      </p:sp>
      <p:cxnSp>
        <p:nvCxnSpPr>
          <p:cNvPr id="26" name="Conector reto 25"/>
          <p:cNvCxnSpPr/>
          <p:nvPr/>
        </p:nvCxnSpPr>
        <p:spPr>
          <a:xfrm>
            <a:off x="8460432" y="4509120"/>
            <a:ext cx="288032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to 26"/>
          <p:cNvCxnSpPr/>
          <p:nvPr/>
        </p:nvCxnSpPr>
        <p:spPr>
          <a:xfrm>
            <a:off x="8316416" y="4365104"/>
            <a:ext cx="576064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to 27"/>
          <p:cNvCxnSpPr/>
          <p:nvPr/>
        </p:nvCxnSpPr>
        <p:spPr>
          <a:xfrm rot="5400000" flipH="1" flipV="1">
            <a:off x="7776356" y="3537012"/>
            <a:ext cx="1656184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to 28"/>
          <p:cNvCxnSpPr/>
          <p:nvPr/>
        </p:nvCxnSpPr>
        <p:spPr>
          <a:xfrm rot="5400000">
            <a:off x="7704348" y="5409220"/>
            <a:ext cx="1800200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to 34"/>
          <p:cNvCxnSpPr/>
          <p:nvPr/>
        </p:nvCxnSpPr>
        <p:spPr>
          <a:xfrm rot="10800000">
            <a:off x="3851920" y="2708920"/>
            <a:ext cx="4752528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to 36"/>
          <p:cNvCxnSpPr/>
          <p:nvPr/>
        </p:nvCxnSpPr>
        <p:spPr>
          <a:xfrm rot="5400000">
            <a:off x="3419872" y="3140968"/>
            <a:ext cx="864096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to 37"/>
          <p:cNvCxnSpPr/>
          <p:nvPr/>
        </p:nvCxnSpPr>
        <p:spPr>
          <a:xfrm rot="10800000">
            <a:off x="3851920" y="6309320"/>
            <a:ext cx="4752528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to 38"/>
          <p:cNvCxnSpPr/>
          <p:nvPr/>
        </p:nvCxnSpPr>
        <p:spPr>
          <a:xfrm rot="5400000">
            <a:off x="6696236" y="5409220"/>
            <a:ext cx="1800200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to 39"/>
          <p:cNvCxnSpPr/>
          <p:nvPr/>
        </p:nvCxnSpPr>
        <p:spPr>
          <a:xfrm rot="5400000">
            <a:off x="3167844" y="5625244"/>
            <a:ext cx="1368152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de seta reta 29"/>
          <p:cNvCxnSpPr/>
          <p:nvPr/>
        </p:nvCxnSpPr>
        <p:spPr>
          <a:xfrm rot="10800000">
            <a:off x="7380312" y="2564904"/>
            <a:ext cx="72008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ixaDeTexto 30"/>
          <p:cNvSpPr txBox="1"/>
          <p:nvPr/>
        </p:nvSpPr>
        <p:spPr>
          <a:xfrm>
            <a:off x="7524328" y="2204864"/>
            <a:ext cx="383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 err="1" smtClean="0">
                <a:latin typeface="Constantia" pitchFamily="18" charset="0"/>
              </a:rPr>
              <a:t>i</a:t>
            </a:r>
            <a:r>
              <a:rPr lang="pt-BR" b="1" baseline="-25000" dirty="0" err="1" smtClean="0">
                <a:latin typeface="Constantia" pitchFamily="18" charset="0"/>
              </a:rPr>
              <a:t>D</a:t>
            </a:r>
            <a:endParaRPr lang="pt-BR" b="1" baseline="-25000" dirty="0">
              <a:latin typeface="Constantia" pitchFamily="18" charset="0"/>
            </a:endParaRPr>
          </a:p>
        </p:txBody>
      </p:sp>
      <p:cxnSp>
        <p:nvCxnSpPr>
          <p:cNvPr id="32" name="Conector de seta reta 31"/>
          <p:cNvCxnSpPr/>
          <p:nvPr/>
        </p:nvCxnSpPr>
        <p:spPr>
          <a:xfrm rot="10800000">
            <a:off x="6732240" y="6165304"/>
            <a:ext cx="720080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aixaDeTexto 32"/>
          <p:cNvSpPr txBox="1"/>
          <p:nvPr/>
        </p:nvSpPr>
        <p:spPr>
          <a:xfrm>
            <a:off x="6896293" y="5805264"/>
            <a:ext cx="343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 err="1" smtClean="0">
                <a:latin typeface="Constantia" pitchFamily="18" charset="0"/>
              </a:rPr>
              <a:t>i</a:t>
            </a:r>
            <a:r>
              <a:rPr lang="pt-BR" b="1" baseline="-25000" dirty="0" err="1" smtClean="0">
                <a:latin typeface="Constantia" pitchFamily="18" charset="0"/>
              </a:rPr>
              <a:t>S</a:t>
            </a:r>
            <a:endParaRPr lang="pt-BR" b="1" baseline="-25000" dirty="0">
              <a:latin typeface="Constantia" pitchFamily="18" charset="0"/>
            </a:endParaRPr>
          </a:p>
        </p:txBody>
      </p:sp>
      <p:sp>
        <p:nvSpPr>
          <p:cNvPr id="34" name="Seta para baixo 33"/>
          <p:cNvSpPr/>
          <p:nvPr/>
        </p:nvSpPr>
        <p:spPr>
          <a:xfrm rot="10800000">
            <a:off x="5004048" y="4005064"/>
            <a:ext cx="576064" cy="864096"/>
          </a:xfrm>
          <a:prstGeom prst="downArrow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36" name="Conector reto 35"/>
          <p:cNvCxnSpPr/>
          <p:nvPr/>
        </p:nvCxnSpPr>
        <p:spPr>
          <a:xfrm>
            <a:off x="3707904" y="4941168"/>
            <a:ext cx="288032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to 40"/>
          <p:cNvCxnSpPr/>
          <p:nvPr/>
        </p:nvCxnSpPr>
        <p:spPr>
          <a:xfrm>
            <a:off x="3563888" y="4797152"/>
            <a:ext cx="576064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to 42"/>
          <p:cNvCxnSpPr/>
          <p:nvPr/>
        </p:nvCxnSpPr>
        <p:spPr>
          <a:xfrm rot="5400000">
            <a:off x="3671900" y="4617132"/>
            <a:ext cx="360040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upo 25"/>
          <p:cNvGrpSpPr/>
          <p:nvPr/>
        </p:nvGrpSpPr>
        <p:grpSpPr>
          <a:xfrm>
            <a:off x="3851920" y="2996952"/>
            <a:ext cx="3744416" cy="2880320"/>
            <a:chOff x="3995936" y="2708920"/>
            <a:chExt cx="3744416" cy="2880320"/>
          </a:xfrm>
        </p:grpSpPr>
        <p:sp>
          <p:nvSpPr>
            <p:cNvPr id="8" name="Retângulo 7"/>
            <p:cNvSpPr/>
            <p:nvPr/>
          </p:nvSpPr>
          <p:spPr>
            <a:xfrm>
              <a:off x="5076056" y="2708920"/>
              <a:ext cx="216024" cy="28803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" name="Retângulo 3"/>
            <p:cNvSpPr/>
            <p:nvPr/>
          </p:nvSpPr>
          <p:spPr>
            <a:xfrm>
              <a:off x="5292080" y="2708920"/>
              <a:ext cx="1440160" cy="288032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p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5" name="Retângulo 4"/>
            <p:cNvSpPr/>
            <p:nvPr/>
          </p:nvSpPr>
          <p:spPr>
            <a:xfrm>
              <a:off x="5292080" y="2996952"/>
              <a:ext cx="504056" cy="576064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n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6" name="Retângulo 5"/>
            <p:cNvSpPr/>
            <p:nvPr/>
          </p:nvSpPr>
          <p:spPr>
            <a:xfrm>
              <a:off x="5292080" y="4725144"/>
              <a:ext cx="504056" cy="576064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n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7" name="Retângulo 6"/>
            <p:cNvSpPr/>
            <p:nvPr/>
          </p:nvSpPr>
          <p:spPr>
            <a:xfrm>
              <a:off x="5292080" y="3573016"/>
              <a:ext cx="288032" cy="1152128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n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9" name="Retângulo 8"/>
            <p:cNvSpPr/>
            <p:nvPr/>
          </p:nvSpPr>
          <p:spPr>
            <a:xfrm>
              <a:off x="4860032" y="4869160"/>
              <a:ext cx="432048" cy="2880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Retângulo 9"/>
            <p:cNvSpPr/>
            <p:nvPr/>
          </p:nvSpPr>
          <p:spPr>
            <a:xfrm>
              <a:off x="4860032" y="3140968"/>
              <a:ext cx="432048" cy="2880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1" name="Conector reto 10"/>
            <p:cNvCxnSpPr/>
            <p:nvPr/>
          </p:nvCxnSpPr>
          <p:spPr>
            <a:xfrm rot="10800000">
              <a:off x="3995936" y="5013176"/>
              <a:ext cx="1296144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to 11"/>
            <p:cNvCxnSpPr>
              <a:stCxn id="10" idx="3"/>
            </p:cNvCxnSpPr>
            <p:nvPr/>
          </p:nvCxnSpPr>
          <p:spPr>
            <a:xfrm flipH="1">
              <a:off x="3995936" y="3284984"/>
              <a:ext cx="1296144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to 12"/>
            <p:cNvCxnSpPr>
              <a:stCxn id="14" idx="3"/>
            </p:cNvCxnSpPr>
            <p:nvPr/>
          </p:nvCxnSpPr>
          <p:spPr>
            <a:xfrm flipH="1">
              <a:off x="3995937" y="4149080"/>
              <a:ext cx="1080119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tângulo 13"/>
            <p:cNvSpPr/>
            <p:nvPr/>
          </p:nvSpPr>
          <p:spPr>
            <a:xfrm>
              <a:off x="4860032" y="3933056"/>
              <a:ext cx="216024" cy="4320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" name="Retângulo 17"/>
            <p:cNvSpPr/>
            <p:nvPr/>
          </p:nvSpPr>
          <p:spPr>
            <a:xfrm>
              <a:off x="6732240" y="3933056"/>
              <a:ext cx="216024" cy="4320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9" name="Conector reto 18"/>
            <p:cNvCxnSpPr>
              <a:stCxn id="18" idx="1"/>
            </p:cNvCxnSpPr>
            <p:nvPr/>
          </p:nvCxnSpPr>
          <p:spPr>
            <a:xfrm rot="10800000" flipH="1">
              <a:off x="6732240" y="4149080"/>
              <a:ext cx="1008112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Retângulo 44"/>
          <p:cNvSpPr/>
          <p:nvPr/>
        </p:nvSpPr>
        <p:spPr>
          <a:xfrm>
            <a:off x="5292080" y="3861048"/>
            <a:ext cx="288032" cy="1152128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Construção (MOSFET depleção do tipo n)</a:t>
            </a:r>
          </a:p>
          <a:p>
            <a:pPr lvl="1"/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 &gt; 0,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&lt; 0</a:t>
            </a:r>
          </a:p>
          <a:p>
            <a:pPr lvl="2"/>
            <a:r>
              <a:rPr lang="pt-BR" dirty="0" smtClean="0"/>
              <a:t>Tensão negativa na porta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induz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dirty="0" smtClean="0"/>
              <a:t>aumento de zona de depleção na região do canal</a:t>
            </a:r>
          </a:p>
          <a:p>
            <a:pPr lvl="3"/>
            <a:r>
              <a:rPr lang="pt-BR" dirty="0" smtClean="0"/>
              <a:t>Efeito de campo</a:t>
            </a:r>
          </a:p>
          <a:p>
            <a:pPr lvl="3"/>
            <a:r>
              <a:rPr lang="pt-BR" dirty="0" smtClean="0"/>
              <a:t>Importante: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não há contato</a:t>
            </a:r>
            <a:r>
              <a:rPr lang="pt-BR" dirty="0" smtClean="0"/>
              <a:t> entre porta e canal</a:t>
            </a:r>
          </a:p>
          <a:p>
            <a:pPr lvl="2"/>
            <a:r>
              <a:rPr lang="pt-BR" dirty="0" smtClean="0"/>
              <a:t>Redução da corrente de elétrons no canal</a:t>
            </a:r>
          </a:p>
          <a:p>
            <a:pPr lvl="3"/>
            <a:r>
              <a:rPr lang="pt-BR" dirty="0" smtClean="0"/>
              <a:t>Corrente real, até o estrangulamento</a:t>
            </a:r>
          </a:p>
          <a:p>
            <a:pPr lvl="4"/>
            <a:r>
              <a:rPr lang="pt-BR" dirty="0" smtClean="0"/>
              <a:t>Como no JFET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Construção (MOSFET depleção do tipo n)</a:t>
            </a:r>
          </a:p>
          <a:p>
            <a:pPr lvl="1"/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 &gt; 0,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&gt; 0</a:t>
            </a:r>
          </a:p>
          <a:p>
            <a:pPr lvl="2"/>
            <a:r>
              <a:rPr lang="pt-BR" dirty="0" smtClean="0"/>
              <a:t>Aumento da</a:t>
            </a:r>
            <a:br>
              <a:rPr lang="pt-BR" dirty="0" smtClean="0"/>
            </a:br>
            <a:r>
              <a:rPr lang="pt-BR" dirty="0" smtClean="0"/>
              <a:t>corrente no</a:t>
            </a:r>
            <a:br>
              <a:rPr lang="pt-BR" dirty="0" smtClean="0"/>
            </a:br>
            <a:r>
              <a:rPr lang="pt-BR" dirty="0" smtClean="0"/>
              <a:t>canal.</a:t>
            </a:r>
          </a:p>
        </p:txBody>
      </p:sp>
      <p:cxnSp>
        <p:nvCxnSpPr>
          <p:cNvPr id="26" name="Conector reto 25"/>
          <p:cNvCxnSpPr/>
          <p:nvPr/>
        </p:nvCxnSpPr>
        <p:spPr>
          <a:xfrm>
            <a:off x="8460432" y="4509120"/>
            <a:ext cx="288032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to 26"/>
          <p:cNvCxnSpPr/>
          <p:nvPr/>
        </p:nvCxnSpPr>
        <p:spPr>
          <a:xfrm>
            <a:off x="8316416" y="4365104"/>
            <a:ext cx="576064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to 27"/>
          <p:cNvCxnSpPr/>
          <p:nvPr/>
        </p:nvCxnSpPr>
        <p:spPr>
          <a:xfrm rot="5400000" flipH="1" flipV="1">
            <a:off x="7776356" y="3537012"/>
            <a:ext cx="1656184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to 28"/>
          <p:cNvCxnSpPr/>
          <p:nvPr/>
        </p:nvCxnSpPr>
        <p:spPr>
          <a:xfrm rot="5400000">
            <a:off x="7704348" y="5409220"/>
            <a:ext cx="1800200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to 34"/>
          <p:cNvCxnSpPr/>
          <p:nvPr/>
        </p:nvCxnSpPr>
        <p:spPr>
          <a:xfrm rot="10800000">
            <a:off x="3851920" y="2708920"/>
            <a:ext cx="4752528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to 36"/>
          <p:cNvCxnSpPr/>
          <p:nvPr/>
        </p:nvCxnSpPr>
        <p:spPr>
          <a:xfrm rot="5400000">
            <a:off x="3419872" y="3140968"/>
            <a:ext cx="864096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to 37"/>
          <p:cNvCxnSpPr/>
          <p:nvPr/>
        </p:nvCxnSpPr>
        <p:spPr>
          <a:xfrm rot="10800000">
            <a:off x="3851920" y="6309320"/>
            <a:ext cx="4752528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to 38"/>
          <p:cNvCxnSpPr/>
          <p:nvPr/>
        </p:nvCxnSpPr>
        <p:spPr>
          <a:xfrm rot="5400000">
            <a:off x="6696236" y="5409220"/>
            <a:ext cx="1800200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to 39"/>
          <p:cNvCxnSpPr/>
          <p:nvPr/>
        </p:nvCxnSpPr>
        <p:spPr>
          <a:xfrm rot="5400000">
            <a:off x="3167844" y="5625244"/>
            <a:ext cx="1368152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de seta reta 29"/>
          <p:cNvCxnSpPr/>
          <p:nvPr/>
        </p:nvCxnSpPr>
        <p:spPr>
          <a:xfrm rot="10800000">
            <a:off x="7380312" y="2564904"/>
            <a:ext cx="72008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ixaDeTexto 30"/>
          <p:cNvSpPr txBox="1"/>
          <p:nvPr/>
        </p:nvSpPr>
        <p:spPr>
          <a:xfrm>
            <a:off x="7524328" y="2204864"/>
            <a:ext cx="383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 err="1" smtClean="0">
                <a:latin typeface="Constantia" pitchFamily="18" charset="0"/>
              </a:rPr>
              <a:t>i</a:t>
            </a:r>
            <a:r>
              <a:rPr lang="pt-BR" b="1" baseline="-25000" dirty="0" err="1" smtClean="0">
                <a:latin typeface="Constantia" pitchFamily="18" charset="0"/>
              </a:rPr>
              <a:t>D</a:t>
            </a:r>
            <a:endParaRPr lang="pt-BR" b="1" baseline="-25000" dirty="0">
              <a:latin typeface="Constantia" pitchFamily="18" charset="0"/>
            </a:endParaRPr>
          </a:p>
        </p:txBody>
      </p:sp>
      <p:cxnSp>
        <p:nvCxnSpPr>
          <p:cNvPr id="32" name="Conector de seta reta 31"/>
          <p:cNvCxnSpPr/>
          <p:nvPr/>
        </p:nvCxnSpPr>
        <p:spPr>
          <a:xfrm rot="10800000">
            <a:off x="6732240" y="6165304"/>
            <a:ext cx="720080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aixaDeTexto 32"/>
          <p:cNvSpPr txBox="1"/>
          <p:nvPr/>
        </p:nvSpPr>
        <p:spPr>
          <a:xfrm>
            <a:off x="6896293" y="5805264"/>
            <a:ext cx="343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 err="1" smtClean="0">
                <a:latin typeface="Constantia" pitchFamily="18" charset="0"/>
              </a:rPr>
              <a:t>i</a:t>
            </a:r>
            <a:r>
              <a:rPr lang="pt-BR" b="1" baseline="-25000" dirty="0" err="1" smtClean="0">
                <a:latin typeface="Constantia" pitchFamily="18" charset="0"/>
              </a:rPr>
              <a:t>S</a:t>
            </a:r>
            <a:endParaRPr lang="pt-BR" b="1" baseline="-25000" dirty="0">
              <a:latin typeface="Constantia" pitchFamily="18" charset="0"/>
            </a:endParaRPr>
          </a:p>
        </p:txBody>
      </p:sp>
      <p:sp>
        <p:nvSpPr>
          <p:cNvPr id="34" name="Seta para baixo 33"/>
          <p:cNvSpPr/>
          <p:nvPr/>
        </p:nvSpPr>
        <p:spPr>
          <a:xfrm rot="10800000">
            <a:off x="5004048" y="4005064"/>
            <a:ext cx="576064" cy="864096"/>
          </a:xfrm>
          <a:prstGeom prst="downArrow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36" name="Conector reto 35"/>
          <p:cNvCxnSpPr/>
          <p:nvPr/>
        </p:nvCxnSpPr>
        <p:spPr>
          <a:xfrm>
            <a:off x="3707904" y="4941168"/>
            <a:ext cx="288032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to 40"/>
          <p:cNvCxnSpPr/>
          <p:nvPr/>
        </p:nvCxnSpPr>
        <p:spPr>
          <a:xfrm>
            <a:off x="3563888" y="4797152"/>
            <a:ext cx="576064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to 42"/>
          <p:cNvCxnSpPr/>
          <p:nvPr/>
        </p:nvCxnSpPr>
        <p:spPr>
          <a:xfrm rot="5400000">
            <a:off x="3671900" y="4617132"/>
            <a:ext cx="360040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upo 25"/>
          <p:cNvGrpSpPr/>
          <p:nvPr/>
        </p:nvGrpSpPr>
        <p:grpSpPr>
          <a:xfrm>
            <a:off x="3851920" y="2996952"/>
            <a:ext cx="3744416" cy="2880320"/>
            <a:chOff x="3995936" y="2708920"/>
            <a:chExt cx="3744416" cy="2880320"/>
          </a:xfrm>
        </p:grpSpPr>
        <p:sp>
          <p:nvSpPr>
            <p:cNvPr id="8" name="Retângulo 7"/>
            <p:cNvSpPr/>
            <p:nvPr/>
          </p:nvSpPr>
          <p:spPr>
            <a:xfrm>
              <a:off x="5076056" y="2708920"/>
              <a:ext cx="216024" cy="28803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" name="Retângulo 3"/>
            <p:cNvSpPr/>
            <p:nvPr/>
          </p:nvSpPr>
          <p:spPr>
            <a:xfrm>
              <a:off x="5292080" y="2708920"/>
              <a:ext cx="1440160" cy="288032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p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5" name="Retângulo 4"/>
            <p:cNvSpPr/>
            <p:nvPr/>
          </p:nvSpPr>
          <p:spPr>
            <a:xfrm>
              <a:off x="5292080" y="2996952"/>
              <a:ext cx="504056" cy="576064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n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6" name="Retângulo 5"/>
            <p:cNvSpPr/>
            <p:nvPr/>
          </p:nvSpPr>
          <p:spPr>
            <a:xfrm>
              <a:off x="5292080" y="4725144"/>
              <a:ext cx="504056" cy="576064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n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7" name="Retângulo 6"/>
            <p:cNvSpPr/>
            <p:nvPr/>
          </p:nvSpPr>
          <p:spPr>
            <a:xfrm>
              <a:off x="5292080" y="3573016"/>
              <a:ext cx="288032" cy="1152128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n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9" name="Retângulo 8"/>
            <p:cNvSpPr/>
            <p:nvPr/>
          </p:nvSpPr>
          <p:spPr>
            <a:xfrm>
              <a:off x="4860032" y="4869160"/>
              <a:ext cx="432048" cy="2880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Retângulo 9"/>
            <p:cNvSpPr/>
            <p:nvPr/>
          </p:nvSpPr>
          <p:spPr>
            <a:xfrm>
              <a:off x="4860032" y="3140968"/>
              <a:ext cx="432048" cy="2880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1" name="Conector reto 10"/>
            <p:cNvCxnSpPr/>
            <p:nvPr/>
          </p:nvCxnSpPr>
          <p:spPr>
            <a:xfrm rot="10800000">
              <a:off x="3995936" y="5013176"/>
              <a:ext cx="1296144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to 11"/>
            <p:cNvCxnSpPr>
              <a:stCxn id="10" idx="3"/>
            </p:cNvCxnSpPr>
            <p:nvPr/>
          </p:nvCxnSpPr>
          <p:spPr>
            <a:xfrm flipH="1">
              <a:off x="3995936" y="3284984"/>
              <a:ext cx="1296144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to 12"/>
            <p:cNvCxnSpPr>
              <a:stCxn id="14" idx="3"/>
            </p:cNvCxnSpPr>
            <p:nvPr/>
          </p:nvCxnSpPr>
          <p:spPr>
            <a:xfrm flipH="1">
              <a:off x="3995937" y="4149080"/>
              <a:ext cx="1080119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tângulo 13"/>
            <p:cNvSpPr/>
            <p:nvPr/>
          </p:nvSpPr>
          <p:spPr>
            <a:xfrm>
              <a:off x="4860032" y="3933056"/>
              <a:ext cx="216024" cy="4320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" name="Retângulo 17"/>
            <p:cNvSpPr/>
            <p:nvPr/>
          </p:nvSpPr>
          <p:spPr>
            <a:xfrm>
              <a:off x="6732240" y="3933056"/>
              <a:ext cx="216024" cy="4320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9" name="Conector reto 18"/>
            <p:cNvCxnSpPr>
              <a:stCxn id="18" idx="1"/>
            </p:cNvCxnSpPr>
            <p:nvPr/>
          </p:nvCxnSpPr>
          <p:spPr>
            <a:xfrm rot="10800000" flipH="1">
              <a:off x="6732240" y="4149080"/>
              <a:ext cx="1008112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Construção (MOSFET depleção do tipo n)</a:t>
            </a:r>
          </a:p>
          <a:p>
            <a:pPr lvl="1"/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 &gt; 0,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&gt; 0</a:t>
            </a:r>
          </a:p>
          <a:p>
            <a:pPr lvl="2"/>
            <a:r>
              <a:rPr lang="pt-BR" dirty="0" smtClean="0"/>
              <a:t>Aumento da corrente de elétrons no canal</a:t>
            </a:r>
          </a:p>
          <a:p>
            <a:pPr lvl="3"/>
            <a:r>
              <a:rPr lang="pt-BR" dirty="0" smtClean="0"/>
              <a:t>Elétrons adicionais são “roubados” dos portadores minoritários presentes no corpo – material p</a:t>
            </a:r>
          </a:p>
          <a:p>
            <a:pPr lvl="3"/>
            <a:r>
              <a:rPr lang="pt-BR" dirty="0" smtClean="0"/>
              <a:t>Exige cuidado para não destruir o componente</a:t>
            </a:r>
          </a:p>
          <a:p>
            <a:pPr lvl="4"/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 &gt;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DSS</a:t>
            </a:r>
            <a:endParaRPr lang="pt-BR" dirty="0" smtClean="0"/>
          </a:p>
          <a:p>
            <a:pPr lvl="2"/>
            <a:r>
              <a:rPr lang="pt-BR" dirty="0" smtClean="0"/>
              <a:t>Intensificação da corrente no canal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Construção (MOSFET depleção do tipo p)</a:t>
            </a:r>
          </a:p>
          <a:p>
            <a:pPr lvl="1"/>
            <a:r>
              <a:rPr lang="pt-BR" dirty="0" smtClean="0"/>
              <a:t>Comportamento</a:t>
            </a:r>
            <a:br>
              <a:rPr lang="pt-BR" dirty="0" smtClean="0"/>
            </a:br>
            <a:r>
              <a:rPr lang="pt-BR" dirty="0" smtClean="0"/>
              <a:t>análogo ao</a:t>
            </a:r>
            <a:br>
              <a:rPr lang="pt-BR" dirty="0" smtClean="0"/>
            </a:br>
            <a:r>
              <a:rPr lang="pt-BR" dirty="0" smtClean="0"/>
              <a:t>MOSFET por</a:t>
            </a:r>
            <a:br>
              <a:rPr lang="pt-BR" dirty="0" smtClean="0"/>
            </a:br>
            <a:r>
              <a:rPr lang="pt-BR" dirty="0" smtClean="0"/>
              <a:t>depleção do</a:t>
            </a:r>
            <a:br>
              <a:rPr lang="pt-BR" dirty="0" smtClean="0"/>
            </a:br>
            <a:r>
              <a:rPr lang="pt-BR" dirty="0" smtClean="0"/>
              <a:t>tipo p</a:t>
            </a:r>
          </a:p>
        </p:txBody>
      </p:sp>
      <p:cxnSp>
        <p:nvCxnSpPr>
          <p:cNvPr id="42" name="Conector reto 41"/>
          <p:cNvCxnSpPr/>
          <p:nvPr/>
        </p:nvCxnSpPr>
        <p:spPr>
          <a:xfrm>
            <a:off x="8460432" y="4365104"/>
            <a:ext cx="288032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to 43"/>
          <p:cNvCxnSpPr/>
          <p:nvPr/>
        </p:nvCxnSpPr>
        <p:spPr>
          <a:xfrm>
            <a:off x="8316416" y="4509120"/>
            <a:ext cx="576064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to 44"/>
          <p:cNvCxnSpPr/>
          <p:nvPr/>
        </p:nvCxnSpPr>
        <p:spPr>
          <a:xfrm rot="5400000" flipH="1" flipV="1">
            <a:off x="7776356" y="3537012"/>
            <a:ext cx="1656184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to 45"/>
          <p:cNvCxnSpPr/>
          <p:nvPr/>
        </p:nvCxnSpPr>
        <p:spPr>
          <a:xfrm rot="5400000">
            <a:off x="7704348" y="5409220"/>
            <a:ext cx="1800200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to 46"/>
          <p:cNvCxnSpPr/>
          <p:nvPr/>
        </p:nvCxnSpPr>
        <p:spPr>
          <a:xfrm rot="10800000">
            <a:off x="3851920" y="2708920"/>
            <a:ext cx="4752528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to 47"/>
          <p:cNvCxnSpPr/>
          <p:nvPr/>
        </p:nvCxnSpPr>
        <p:spPr>
          <a:xfrm rot="5400000">
            <a:off x="3419872" y="3140968"/>
            <a:ext cx="864096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to 48"/>
          <p:cNvCxnSpPr/>
          <p:nvPr/>
        </p:nvCxnSpPr>
        <p:spPr>
          <a:xfrm rot="10800000">
            <a:off x="3851920" y="6309320"/>
            <a:ext cx="4752528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to 49"/>
          <p:cNvCxnSpPr/>
          <p:nvPr/>
        </p:nvCxnSpPr>
        <p:spPr>
          <a:xfrm rot="5400000">
            <a:off x="6696236" y="5409220"/>
            <a:ext cx="1800200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to 50"/>
          <p:cNvCxnSpPr/>
          <p:nvPr/>
        </p:nvCxnSpPr>
        <p:spPr>
          <a:xfrm rot="5400000">
            <a:off x="3167844" y="5625244"/>
            <a:ext cx="1368152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de seta reta 51"/>
          <p:cNvCxnSpPr/>
          <p:nvPr/>
        </p:nvCxnSpPr>
        <p:spPr>
          <a:xfrm rot="10800000">
            <a:off x="7380312" y="2564904"/>
            <a:ext cx="720080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CaixaDeTexto 52"/>
          <p:cNvSpPr txBox="1"/>
          <p:nvPr/>
        </p:nvSpPr>
        <p:spPr>
          <a:xfrm>
            <a:off x="7524328" y="2204864"/>
            <a:ext cx="383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 err="1" smtClean="0">
                <a:latin typeface="Constantia" pitchFamily="18" charset="0"/>
              </a:rPr>
              <a:t>i</a:t>
            </a:r>
            <a:r>
              <a:rPr lang="pt-BR" b="1" baseline="-25000" dirty="0" err="1" smtClean="0">
                <a:latin typeface="Constantia" pitchFamily="18" charset="0"/>
              </a:rPr>
              <a:t>D</a:t>
            </a:r>
            <a:endParaRPr lang="pt-BR" b="1" baseline="-25000" dirty="0">
              <a:latin typeface="Constantia" pitchFamily="18" charset="0"/>
            </a:endParaRPr>
          </a:p>
        </p:txBody>
      </p:sp>
      <p:cxnSp>
        <p:nvCxnSpPr>
          <p:cNvPr id="54" name="Conector de seta reta 53"/>
          <p:cNvCxnSpPr/>
          <p:nvPr/>
        </p:nvCxnSpPr>
        <p:spPr>
          <a:xfrm rot="10800000">
            <a:off x="6732240" y="6165304"/>
            <a:ext cx="720080" cy="1588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CaixaDeTexto 54"/>
          <p:cNvSpPr txBox="1"/>
          <p:nvPr/>
        </p:nvSpPr>
        <p:spPr>
          <a:xfrm>
            <a:off x="6896293" y="5805264"/>
            <a:ext cx="343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 err="1" smtClean="0">
                <a:latin typeface="Constantia" pitchFamily="18" charset="0"/>
              </a:rPr>
              <a:t>i</a:t>
            </a:r>
            <a:r>
              <a:rPr lang="pt-BR" b="1" baseline="-25000" dirty="0" err="1" smtClean="0">
                <a:latin typeface="Constantia" pitchFamily="18" charset="0"/>
              </a:rPr>
              <a:t>S</a:t>
            </a:r>
            <a:endParaRPr lang="pt-BR" b="1" baseline="-25000" dirty="0">
              <a:latin typeface="Constantia" pitchFamily="18" charset="0"/>
            </a:endParaRPr>
          </a:p>
        </p:txBody>
      </p:sp>
      <p:sp>
        <p:nvSpPr>
          <p:cNvPr id="56" name="Seta para baixo 55"/>
          <p:cNvSpPr/>
          <p:nvPr/>
        </p:nvSpPr>
        <p:spPr>
          <a:xfrm rot="10800000">
            <a:off x="5004048" y="4005064"/>
            <a:ext cx="576064" cy="864096"/>
          </a:xfrm>
          <a:prstGeom prst="downArrow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57" name="Conector reto 56"/>
          <p:cNvCxnSpPr/>
          <p:nvPr/>
        </p:nvCxnSpPr>
        <p:spPr>
          <a:xfrm>
            <a:off x="3707904" y="4941168"/>
            <a:ext cx="288032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to 57"/>
          <p:cNvCxnSpPr/>
          <p:nvPr/>
        </p:nvCxnSpPr>
        <p:spPr>
          <a:xfrm>
            <a:off x="3563888" y="4797152"/>
            <a:ext cx="576064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to 58"/>
          <p:cNvCxnSpPr/>
          <p:nvPr/>
        </p:nvCxnSpPr>
        <p:spPr>
          <a:xfrm rot="5400000">
            <a:off x="3671900" y="4617132"/>
            <a:ext cx="360040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0" name="Grupo 25"/>
          <p:cNvGrpSpPr/>
          <p:nvPr/>
        </p:nvGrpSpPr>
        <p:grpSpPr>
          <a:xfrm>
            <a:off x="3851920" y="2996952"/>
            <a:ext cx="3744416" cy="2880320"/>
            <a:chOff x="3995936" y="2708920"/>
            <a:chExt cx="3744416" cy="2880320"/>
          </a:xfrm>
        </p:grpSpPr>
        <p:sp>
          <p:nvSpPr>
            <p:cNvPr id="61" name="Retângulo 60"/>
            <p:cNvSpPr/>
            <p:nvPr/>
          </p:nvSpPr>
          <p:spPr>
            <a:xfrm>
              <a:off x="5076056" y="2708920"/>
              <a:ext cx="216024" cy="28803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2" name="Retângulo 61"/>
            <p:cNvSpPr/>
            <p:nvPr/>
          </p:nvSpPr>
          <p:spPr>
            <a:xfrm>
              <a:off x="5292080" y="2708920"/>
              <a:ext cx="1440160" cy="288032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n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63" name="Retângulo 62"/>
            <p:cNvSpPr/>
            <p:nvPr/>
          </p:nvSpPr>
          <p:spPr>
            <a:xfrm>
              <a:off x="5292080" y="2996952"/>
              <a:ext cx="504056" cy="576064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p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64" name="Retângulo 63"/>
            <p:cNvSpPr/>
            <p:nvPr/>
          </p:nvSpPr>
          <p:spPr>
            <a:xfrm>
              <a:off x="5292080" y="4725144"/>
              <a:ext cx="504056" cy="576064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p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65" name="Retângulo 64"/>
            <p:cNvSpPr/>
            <p:nvPr/>
          </p:nvSpPr>
          <p:spPr>
            <a:xfrm>
              <a:off x="5292080" y="3573016"/>
              <a:ext cx="288032" cy="1152128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p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66" name="Retângulo 65"/>
            <p:cNvSpPr/>
            <p:nvPr/>
          </p:nvSpPr>
          <p:spPr>
            <a:xfrm>
              <a:off x="4860032" y="4869160"/>
              <a:ext cx="432048" cy="2880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7" name="Retângulo 66"/>
            <p:cNvSpPr/>
            <p:nvPr/>
          </p:nvSpPr>
          <p:spPr>
            <a:xfrm>
              <a:off x="4860032" y="3140968"/>
              <a:ext cx="432048" cy="2880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68" name="Conector reto 67"/>
            <p:cNvCxnSpPr/>
            <p:nvPr/>
          </p:nvCxnSpPr>
          <p:spPr>
            <a:xfrm rot="10800000">
              <a:off x="3995936" y="5013176"/>
              <a:ext cx="1296144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Conector reto 68"/>
            <p:cNvCxnSpPr>
              <a:stCxn id="67" idx="3"/>
            </p:cNvCxnSpPr>
            <p:nvPr/>
          </p:nvCxnSpPr>
          <p:spPr>
            <a:xfrm flipH="1">
              <a:off x="3995936" y="3284984"/>
              <a:ext cx="1296144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Conector reto 69"/>
            <p:cNvCxnSpPr>
              <a:stCxn id="71" idx="3"/>
            </p:cNvCxnSpPr>
            <p:nvPr/>
          </p:nvCxnSpPr>
          <p:spPr>
            <a:xfrm flipH="1">
              <a:off x="3995937" y="4149080"/>
              <a:ext cx="1080119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Retângulo 70"/>
            <p:cNvSpPr/>
            <p:nvPr/>
          </p:nvSpPr>
          <p:spPr>
            <a:xfrm>
              <a:off x="4860032" y="3933056"/>
              <a:ext cx="216024" cy="4320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2" name="Retângulo 71"/>
            <p:cNvSpPr/>
            <p:nvPr/>
          </p:nvSpPr>
          <p:spPr>
            <a:xfrm>
              <a:off x="6732240" y="3933056"/>
              <a:ext cx="216024" cy="4320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73" name="Conector reto 72"/>
            <p:cNvCxnSpPr>
              <a:stCxn id="72" idx="1"/>
            </p:cNvCxnSpPr>
            <p:nvPr/>
          </p:nvCxnSpPr>
          <p:spPr>
            <a:xfrm rot="10800000" flipH="1">
              <a:off x="6732240" y="4149080"/>
              <a:ext cx="1008112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4" name="Elipse 73"/>
          <p:cNvSpPr/>
          <p:nvPr/>
        </p:nvSpPr>
        <p:spPr>
          <a:xfrm>
            <a:off x="8100392" y="4077072"/>
            <a:ext cx="971600" cy="792088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5" name="Elipse 74"/>
          <p:cNvSpPr/>
          <p:nvPr/>
        </p:nvSpPr>
        <p:spPr>
          <a:xfrm>
            <a:off x="7236296" y="2132856"/>
            <a:ext cx="971600" cy="792088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6" name="Elipse 75"/>
          <p:cNvSpPr/>
          <p:nvPr/>
        </p:nvSpPr>
        <p:spPr>
          <a:xfrm>
            <a:off x="6588224" y="5733256"/>
            <a:ext cx="971600" cy="792088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Comportamento (MOSFET depleção tipo n)</a:t>
            </a:r>
            <a:endParaRPr lang="pt-BR" dirty="0"/>
          </a:p>
        </p:txBody>
      </p:sp>
      <p:pic>
        <p:nvPicPr>
          <p:cNvPr id="4" name="Imagem 3" descr="mosfet-material-n-id_x_vds-e-id_x_vg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95505" y="2708920"/>
            <a:ext cx="7104886" cy="3611879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Comportamento (MOSFET depleção tipo p)</a:t>
            </a:r>
            <a:endParaRPr lang="pt-BR" dirty="0"/>
          </a:p>
        </p:txBody>
      </p:sp>
      <p:pic>
        <p:nvPicPr>
          <p:cNvPr id="5" name="Imagem 4" descr="mosfet-material-p-id_x_vds-e-id_x_vg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99592" y="2708920"/>
            <a:ext cx="7315200" cy="3648456"/>
          </a:xfrm>
          <a:prstGeom prst="rect">
            <a:avLst/>
          </a:prstGeo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Comportamento (MOSFET depleção)</a:t>
            </a:r>
          </a:p>
          <a:p>
            <a:pPr lvl="1"/>
            <a:r>
              <a:rPr lang="pt-BR" dirty="0" smtClean="0"/>
              <a:t>Mesmas já vistas anteriormente</a:t>
            </a:r>
          </a:p>
          <a:p>
            <a:pPr lvl="1"/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 =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DSS</a:t>
            </a:r>
            <a:r>
              <a:rPr lang="pt-BR" dirty="0" smtClean="0"/>
              <a:t> [ 1 – 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/</a:t>
            </a:r>
            <a:r>
              <a:rPr lang="pt-BR" dirty="0" err="1" smtClean="0"/>
              <a:t>v</a:t>
            </a:r>
            <a:r>
              <a:rPr lang="pt-BR" baseline="-25000" dirty="0" err="1" smtClean="0"/>
              <a:t>P</a:t>
            </a:r>
            <a:r>
              <a:rPr lang="pt-BR" dirty="0" smtClean="0"/>
              <a:t>) ]</a:t>
            </a:r>
            <a:r>
              <a:rPr lang="pt-BR" baseline="30000" dirty="0" smtClean="0"/>
              <a:t>2</a:t>
            </a:r>
          </a:p>
          <a:p>
            <a:pPr lvl="1"/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=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P</a:t>
            </a:r>
            <a:r>
              <a:rPr lang="pt-BR" dirty="0" smtClean="0"/>
              <a:t> [ 1 – (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/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DSS</a:t>
            </a:r>
            <a:r>
              <a:rPr lang="pt-BR" dirty="0" smtClean="0"/>
              <a:t>)</a:t>
            </a:r>
            <a:r>
              <a:rPr lang="pt-BR" baseline="30000" dirty="0" smtClean="0"/>
              <a:t>1/2</a:t>
            </a:r>
            <a:r>
              <a:rPr lang="pt-BR" dirty="0" smtClean="0"/>
              <a:t> ]</a:t>
            </a:r>
          </a:p>
          <a:p>
            <a:pPr lvl="2"/>
            <a:r>
              <a:rPr lang="pt-BR" dirty="0" err="1" smtClean="0"/>
              <a:t>i</a:t>
            </a:r>
            <a:r>
              <a:rPr lang="pt-BR" baseline="-25000" dirty="0" err="1" smtClean="0"/>
              <a:t>DSS</a:t>
            </a:r>
            <a:r>
              <a:rPr lang="pt-BR" dirty="0" smtClean="0"/>
              <a:t> 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P</a:t>
            </a:r>
            <a:r>
              <a:rPr lang="pt-BR" dirty="0" smtClean="0"/>
              <a:t> – dados do fabricante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Construção (JFET canal n)</a:t>
            </a:r>
            <a:endParaRPr lang="pt-BR" dirty="0"/>
          </a:p>
        </p:txBody>
      </p:sp>
      <p:sp>
        <p:nvSpPr>
          <p:cNvPr id="32" name="CaixaDeTexto 31"/>
          <p:cNvSpPr txBox="1"/>
          <p:nvPr/>
        </p:nvSpPr>
        <p:spPr>
          <a:xfrm>
            <a:off x="4788024" y="2051556"/>
            <a:ext cx="822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D</a:t>
            </a:r>
            <a:r>
              <a:rPr lang="pt-BR" dirty="0" smtClean="0">
                <a:latin typeface="Constantia" pitchFamily="18" charset="0"/>
              </a:rPr>
              <a:t>reno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33" name="CaixaDeTexto 32"/>
          <p:cNvSpPr txBox="1"/>
          <p:nvPr/>
        </p:nvSpPr>
        <p:spPr>
          <a:xfrm>
            <a:off x="395536" y="4067780"/>
            <a:ext cx="1464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dirty="0" smtClean="0">
                <a:latin typeface="Constantia" pitchFamily="18" charset="0"/>
              </a:rPr>
              <a:t>Porta (</a:t>
            </a:r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G</a:t>
            </a:r>
            <a:r>
              <a:rPr lang="pt-BR" dirty="0" err="1" smtClean="0">
                <a:latin typeface="Constantia" pitchFamily="18" charset="0"/>
              </a:rPr>
              <a:t>ain</a:t>
            </a:r>
            <a:r>
              <a:rPr lang="pt-BR" dirty="0" smtClean="0">
                <a:latin typeface="Constantia" pitchFamily="18" charset="0"/>
              </a:rPr>
              <a:t>)</a:t>
            </a:r>
            <a:endParaRPr lang="pt-BR" dirty="0">
              <a:latin typeface="Constantia" pitchFamily="18" charset="0"/>
            </a:endParaRPr>
          </a:p>
        </p:txBody>
      </p:sp>
      <p:grpSp>
        <p:nvGrpSpPr>
          <p:cNvPr id="35" name="Grupo 34"/>
          <p:cNvGrpSpPr/>
          <p:nvPr/>
        </p:nvGrpSpPr>
        <p:grpSpPr>
          <a:xfrm>
            <a:off x="2051720" y="2267580"/>
            <a:ext cx="4383743" cy="4185756"/>
            <a:chOff x="2051720" y="2132856"/>
            <a:chExt cx="4383743" cy="4185756"/>
          </a:xfrm>
        </p:grpSpPr>
        <p:cxnSp>
          <p:nvCxnSpPr>
            <p:cNvPr id="26" name="Conector reto 25"/>
            <p:cNvCxnSpPr/>
            <p:nvPr/>
          </p:nvCxnSpPr>
          <p:spPr>
            <a:xfrm rot="10800000">
              <a:off x="2771800" y="3068960"/>
              <a:ext cx="3528392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tângulo 6"/>
            <p:cNvSpPr/>
            <p:nvPr/>
          </p:nvSpPr>
          <p:spPr>
            <a:xfrm>
              <a:off x="4211960" y="2564904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" name="Retângulo 7"/>
            <p:cNvSpPr/>
            <p:nvPr/>
          </p:nvSpPr>
          <p:spPr>
            <a:xfrm>
              <a:off x="4211960" y="5589240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" name="Retângulo 3"/>
            <p:cNvSpPr/>
            <p:nvPr/>
          </p:nvSpPr>
          <p:spPr>
            <a:xfrm>
              <a:off x="3491880" y="2708920"/>
              <a:ext cx="2160240" cy="288032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n</a:t>
              </a:r>
              <a:endPara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endParaRPr>
            </a:p>
          </p:txBody>
        </p:sp>
        <p:sp>
          <p:nvSpPr>
            <p:cNvPr id="6" name="Retângulo 5"/>
            <p:cNvSpPr/>
            <p:nvPr/>
          </p:nvSpPr>
          <p:spPr>
            <a:xfrm>
              <a:off x="3491880" y="3429000"/>
              <a:ext cx="576064" cy="144016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p</a:t>
              </a:r>
              <a:endParaRPr lang="pt-B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endParaRPr>
            </a:p>
          </p:txBody>
        </p:sp>
        <p:sp>
          <p:nvSpPr>
            <p:cNvPr id="12" name="Forma livre 11"/>
            <p:cNvSpPr/>
            <p:nvPr/>
          </p:nvSpPr>
          <p:spPr>
            <a:xfrm>
              <a:off x="3475772" y="3284984"/>
              <a:ext cx="736187" cy="1728192"/>
            </a:xfrm>
            <a:custGeom>
              <a:avLst/>
              <a:gdLst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33777 w 1106311"/>
                <a:gd name="connsiteY6" fmla="*/ 36124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0 w 1106311"/>
                <a:gd name="connsiteY3" fmla="*/ 1800200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800200"/>
                <a:gd name="connsiteX1" fmla="*/ 1106311 w 1106311"/>
                <a:gd name="connsiteY1" fmla="*/ 0 h 1800200"/>
                <a:gd name="connsiteX2" fmla="*/ 864096 w 1106311"/>
                <a:gd name="connsiteY2" fmla="*/ 1800200 h 1800200"/>
                <a:gd name="connsiteX3" fmla="*/ 0 w 1106311"/>
                <a:gd name="connsiteY3" fmla="*/ 1800200 h 1800200"/>
                <a:gd name="connsiteX4" fmla="*/ 0 w 1106311"/>
                <a:gd name="connsiteY4" fmla="*/ 1440160 h 1800200"/>
                <a:gd name="connsiteX5" fmla="*/ 720080 w 1106311"/>
                <a:gd name="connsiteY5" fmla="*/ 1656184 h 1800200"/>
                <a:gd name="connsiteX6" fmla="*/ 720080 w 1106311"/>
                <a:gd name="connsiteY6" fmla="*/ 216024 h 1800200"/>
                <a:gd name="connsiteX7" fmla="*/ 0 w 1106311"/>
                <a:gd name="connsiteY7" fmla="*/ 216024 h 1800200"/>
                <a:gd name="connsiteX8" fmla="*/ 33866 w 1106311"/>
                <a:gd name="connsiteY8" fmla="*/ 11289 h 1800200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04735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720080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720080"/>
                <a:gd name="connsiteY0" fmla="*/ 11289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33866 w 720080"/>
                <a:gd name="connsiteY8" fmla="*/ 11289 h 1800200"/>
                <a:gd name="connsiteX0" fmla="*/ 0 w 720080"/>
                <a:gd name="connsiteY0" fmla="*/ 72008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0 w 720080"/>
                <a:gd name="connsiteY8" fmla="*/ 72008 h 1800200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5 w 736187"/>
                <a:gd name="connsiteY6" fmla="*/ 1368152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6187" h="1728192">
                  <a:moveTo>
                    <a:pt x="16107" y="0"/>
                  </a:moveTo>
                  <a:lnTo>
                    <a:pt x="736187" y="0"/>
                  </a:lnTo>
                  <a:lnTo>
                    <a:pt x="736187" y="1728192"/>
                  </a:lnTo>
                  <a:lnTo>
                    <a:pt x="16107" y="1728192"/>
                  </a:lnTo>
                  <a:cubicBezTo>
                    <a:pt x="16107" y="1632181"/>
                    <a:pt x="16108" y="1536171"/>
                    <a:pt x="16108" y="1440160"/>
                  </a:cubicBezTo>
                  <a:cubicBezTo>
                    <a:pt x="257568" y="1435822"/>
                    <a:pt x="260307" y="1454838"/>
                    <a:pt x="448156" y="1440160"/>
                  </a:cubicBezTo>
                  <a:cubicBezTo>
                    <a:pt x="429727" y="1232107"/>
                    <a:pt x="452761" y="547940"/>
                    <a:pt x="448155" y="360040"/>
                  </a:cubicBezTo>
                  <a:cubicBezTo>
                    <a:pt x="0" y="372187"/>
                    <a:pt x="246994" y="351935"/>
                    <a:pt x="16107" y="360040"/>
                  </a:cubicBezTo>
                  <a:lnTo>
                    <a:pt x="16107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5076056" y="3429000"/>
              <a:ext cx="576064" cy="144016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p</a:t>
              </a:r>
            </a:p>
          </p:txBody>
        </p:sp>
        <p:sp>
          <p:nvSpPr>
            <p:cNvPr id="14" name="Forma livre 13"/>
            <p:cNvSpPr/>
            <p:nvPr/>
          </p:nvSpPr>
          <p:spPr>
            <a:xfrm rot="10800000">
              <a:off x="4932041" y="3284984"/>
              <a:ext cx="736187" cy="1728192"/>
            </a:xfrm>
            <a:custGeom>
              <a:avLst/>
              <a:gdLst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33777 w 1106311"/>
                <a:gd name="connsiteY6" fmla="*/ 36124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0 w 1106311"/>
                <a:gd name="connsiteY3" fmla="*/ 1800200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800200"/>
                <a:gd name="connsiteX1" fmla="*/ 1106311 w 1106311"/>
                <a:gd name="connsiteY1" fmla="*/ 0 h 1800200"/>
                <a:gd name="connsiteX2" fmla="*/ 864096 w 1106311"/>
                <a:gd name="connsiteY2" fmla="*/ 1800200 h 1800200"/>
                <a:gd name="connsiteX3" fmla="*/ 0 w 1106311"/>
                <a:gd name="connsiteY3" fmla="*/ 1800200 h 1800200"/>
                <a:gd name="connsiteX4" fmla="*/ 0 w 1106311"/>
                <a:gd name="connsiteY4" fmla="*/ 1440160 h 1800200"/>
                <a:gd name="connsiteX5" fmla="*/ 720080 w 1106311"/>
                <a:gd name="connsiteY5" fmla="*/ 1656184 h 1800200"/>
                <a:gd name="connsiteX6" fmla="*/ 720080 w 1106311"/>
                <a:gd name="connsiteY6" fmla="*/ 216024 h 1800200"/>
                <a:gd name="connsiteX7" fmla="*/ 0 w 1106311"/>
                <a:gd name="connsiteY7" fmla="*/ 216024 h 1800200"/>
                <a:gd name="connsiteX8" fmla="*/ 33866 w 1106311"/>
                <a:gd name="connsiteY8" fmla="*/ 11289 h 1800200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04735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720080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720080"/>
                <a:gd name="connsiteY0" fmla="*/ 11289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33866 w 720080"/>
                <a:gd name="connsiteY8" fmla="*/ 11289 h 1800200"/>
                <a:gd name="connsiteX0" fmla="*/ 0 w 720080"/>
                <a:gd name="connsiteY0" fmla="*/ 72008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0 w 720080"/>
                <a:gd name="connsiteY8" fmla="*/ 72008 h 1800200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5 w 736187"/>
                <a:gd name="connsiteY6" fmla="*/ 1368152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6187" h="1728192">
                  <a:moveTo>
                    <a:pt x="16107" y="0"/>
                  </a:moveTo>
                  <a:lnTo>
                    <a:pt x="736187" y="0"/>
                  </a:lnTo>
                  <a:lnTo>
                    <a:pt x="736187" y="1728192"/>
                  </a:lnTo>
                  <a:lnTo>
                    <a:pt x="16107" y="1728192"/>
                  </a:lnTo>
                  <a:cubicBezTo>
                    <a:pt x="16107" y="1632181"/>
                    <a:pt x="16108" y="1536171"/>
                    <a:pt x="16108" y="1440160"/>
                  </a:cubicBezTo>
                  <a:cubicBezTo>
                    <a:pt x="257568" y="1435822"/>
                    <a:pt x="260307" y="1454838"/>
                    <a:pt x="448156" y="1440160"/>
                  </a:cubicBezTo>
                  <a:cubicBezTo>
                    <a:pt x="429727" y="1232107"/>
                    <a:pt x="452761" y="547940"/>
                    <a:pt x="448155" y="360040"/>
                  </a:cubicBezTo>
                  <a:cubicBezTo>
                    <a:pt x="0" y="372187"/>
                    <a:pt x="246994" y="351935"/>
                    <a:pt x="16107" y="360040"/>
                  </a:cubicBezTo>
                  <a:lnTo>
                    <a:pt x="16107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tângulo 14"/>
            <p:cNvSpPr/>
            <p:nvPr/>
          </p:nvSpPr>
          <p:spPr>
            <a:xfrm rot="16200000">
              <a:off x="3059832" y="4077072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" name="Retângulo 15"/>
            <p:cNvSpPr/>
            <p:nvPr/>
          </p:nvSpPr>
          <p:spPr>
            <a:xfrm rot="16200000">
              <a:off x="5364088" y="4077072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8" name="Conector reto 17"/>
            <p:cNvCxnSpPr>
              <a:stCxn id="7" idx="0"/>
            </p:cNvCxnSpPr>
            <p:nvPr/>
          </p:nvCxnSpPr>
          <p:spPr>
            <a:xfrm rot="5400000" flipH="1" flipV="1">
              <a:off x="4355976" y="2348880"/>
              <a:ext cx="432048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to 19"/>
            <p:cNvCxnSpPr>
              <a:stCxn id="8" idx="2"/>
            </p:cNvCxnSpPr>
            <p:nvPr/>
          </p:nvCxnSpPr>
          <p:spPr>
            <a:xfrm rot="5400000">
              <a:off x="4355976" y="5949280"/>
              <a:ext cx="432048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to 21"/>
            <p:cNvCxnSpPr>
              <a:stCxn id="16" idx="2"/>
            </p:cNvCxnSpPr>
            <p:nvPr/>
          </p:nvCxnSpPr>
          <p:spPr>
            <a:xfrm>
              <a:off x="5796136" y="4149080"/>
              <a:ext cx="576064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reto 23"/>
            <p:cNvCxnSpPr/>
            <p:nvPr/>
          </p:nvCxnSpPr>
          <p:spPr>
            <a:xfrm rot="5400000" flipH="1" flipV="1">
              <a:off x="5850200" y="3590960"/>
              <a:ext cx="1044000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reto 27"/>
            <p:cNvCxnSpPr/>
            <p:nvPr/>
          </p:nvCxnSpPr>
          <p:spPr>
            <a:xfrm rot="5400000">
              <a:off x="2249800" y="3590960"/>
              <a:ext cx="1044000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ector reto 29"/>
            <p:cNvCxnSpPr>
              <a:stCxn id="15" idx="0"/>
            </p:cNvCxnSpPr>
            <p:nvPr/>
          </p:nvCxnSpPr>
          <p:spPr>
            <a:xfrm rot="10800000">
              <a:off x="2051720" y="4149080"/>
              <a:ext cx="1296144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CaixaDeTexto 33"/>
            <p:cNvSpPr txBox="1"/>
            <p:nvPr/>
          </p:nvSpPr>
          <p:spPr>
            <a:xfrm>
              <a:off x="4788024" y="5949280"/>
              <a:ext cx="16474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Fonte (</a:t>
              </a:r>
              <a:r>
                <a:rPr lang="pt-BR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S</a:t>
              </a:r>
              <a:r>
                <a:rPr lang="pt-BR" dirty="0" smtClean="0">
                  <a:latin typeface="Constantia" pitchFamily="18" charset="0"/>
                </a:rPr>
                <a:t>ource)</a:t>
              </a:r>
              <a:endParaRPr lang="pt-BR" dirty="0">
                <a:latin typeface="Constantia" pitchFamily="18" charset="0"/>
              </a:endParaRPr>
            </a:p>
          </p:txBody>
        </p:sp>
      </p:grp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Símbolos para MOSFET por depleção</a:t>
            </a:r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Atente para a ligação do substrato com a fonte.</a:t>
            </a:r>
            <a:endParaRPr lang="pt-B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8010" y="2996952"/>
            <a:ext cx="1293750" cy="172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2996952"/>
            <a:ext cx="1293750" cy="172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CaixaDeTexto 5"/>
          <p:cNvSpPr txBox="1"/>
          <p:nvPr/>
        </p:nvSpPr>
        <p:spPr>
          <a:xfrm>
            <a:off x="2123728" y="4725144"/>
            <a:ext cx="1250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Material N</a:t>
            </a:r>
            <a:endParaRPr lang="pt-BR" baseline="-25000" dirty="0">
              <a:latin typeface="Constantia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724128" y="4734436"/>
            <a:ext cx="1250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Material P</a:t>
            </a:r>
            <a:endParaRPr lang="pt-BR" baseline="-25000" dirty="0">
              <a:latin typeface="Constantia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27784" y="3068960"/>
            <a:ext cx="1743750" cy="172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28184" y="2998787"/>
            <a:ext cx="1743750" cy="172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Construção (MOSFET por intensificação n)</a:t>
            </a:r>
            <a:endParaRPr lang="pt-BR" dirty="0"/>
          </a:p>
        </p:txBody>
      </p:sp>
      <p:grpSp>
        <p:nvGrpSpPr>
          <p:cNvPr id="15" name="Grupo 25"/>
          <p:cNvGrpSpPr/>
          <p:nvPr/>
        </p:nvGrpSpPr>
        <p:grpSpPr>
          <a:xfrm>
            <a:off x="2699792" y="2708920"/>
            <a:ext cx="3744416" cy="2880320"/>
            <a:chOff x="3995936" y="2708920"/>
            <a:chExt cx="3744416" cy="2880320"/>
          </a:xfrm>
        </p:grpSpPr>
        <p:sp>
          <p:nvSpPr>
            <p:cNvPr id="8" name="Retângulo 7"/>
            <p:cNvSpPr/>
            <p:nvPr/>
          </p:nvSpPr>
          <p:spPr>
            <a:xfrm>
              <a:off x="5076056" y="2708920"/>
              <a:ext cx="216024" cy="28803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" name="Retângulo 3"/>
            <p:cNvSpPr/>
            <p:nvPr/>
          </p:nvSpPr>
          <p:spPr>
            <a:xfrm>
              <a:off x="5292080" y="2708920"/>
              <a:ext cx="1440160" cy="288032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p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5" name="Retângulo 4"/>
            <p:cNvSpPr/>
            <p:nvPr/>
          </p:nvSpPr>
          <p:spPr>
            <a:xfrm>
              <a:off x="5292080" y="2996952"/>
              <a:ext cx="504056" cy="576064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n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6" name="Retângulo 5"/>
            <p:cNvSpPr/>
            <p:nvPr/>
          </p:nvSpPr>
          <p:spPr>
            <a:xfrm>
              <a:off x="5292080" y="4725144"/>
              <a:ext cx="504056" cy="576064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n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9" name="Retângulo 8"/>
            <p:cNvSpPr/>
            <p:nvPr/>
          </p:nvSpPr>
          <p:spPr>
            <a:xfrm>
              <a:off x="4860032" y="4869160"/>
              <a:ext cx="432048" cy="2880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Retângulo 9"/>
            <p:cNvSpPr/>
            <p:nvPr/>
          </p:nvSpPr>
          <p:spPr>
            <a:xfrm>
              <a:off x="4860032" y="3140968"/>
              <a:ext cx="432048" cy="2880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1" name="Conector reto 10"/>
            <p:cNvCxnSpPr/>
            <p:nvPr/>
          </p:nvCxnSpPr>
          <p:spPr>
            <a:xfrm rot="10800000">
              <a:off x="3995936" y="5013176"/>
              <a:ext cx="1296144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to 11"/>
            <p:cNvCxnSpPr>
              <a:stCxn id="10" idx="3"/>
            </p:cNvCxnSpPr>
            <p:nvPr/>
          </p:nvCxnSpPr>
          <p:spPr>
            <a:xfrm flipH="1">
              <a:off x="3995936" y="3284984"/>
              <a:ext cx="1296144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to 12"/>
            <p:cNvCxnSpPr>
              <a:stCxn id="14" idx="3"/>
            </p:cNvCxnSpPr>
            <p:nvPr/>
          </p:nvCxnSpPr>
          <p:spPr>
            <a:xfrm flipH="1">
              <a:off x="3995937" y="4149080"/>
              <a:ext cx="1080119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tângulo 13"/>
            <p:cNvSpPr/>
            <p:nvPr/>
          </p:nvSpPr>
          <p:spPr>
            <a:xfrm>
              <a:off x="4860032" y="3933056"/>
              <a:ext cx="216024" cy="4320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" name="Retângulo 17"/>
            <p:cNvSpPr/>
            <p:nvPr/>
          </p:nvSpPr>
          <p:spPr>
            <a:xfrm>
              <a:off x="6732240" y="3933056"/>
              <a:ext cx="216024" cy="4320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9" name="Conector reto 18"/>
            <p:cNvCxnSpPr>
              <a:stCxn id="18" idx="1"/>
            </p:cNvCxnSpPr>
            <p:nvPr/>
          </p:nvCxnSpPr>
          <p:spPr>
            <a:xfrm rot="10800000" flipH="1">
              <a:off x="6732240" y="4149080"/>
              <a:ext cx="1008112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CaixaDeTexto 21"/>
          <p:cNvSpPr txBox="1"/>
          <p:nvPr/>
        </p:nvSpPr>
        <p:spPr>
          <a:xfrm>
            <a:off x="1043608" y="3933056"/>
            <a:ext cx="1464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 smtClean="0">
                <a:latin typeface="Constantia" pitchFamily="18" charset="0"/>
              </a:rPr>
              <a:t>Porta (</a:t>
            </a:r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G</a:t>
            </a:r>
            <a:r>
              <a:rPr lang="pt-BR" dirty="0" err="1" smtClean="0">
                <a:latin typeface="Constantia" pitchFamily="18" charset="0"/>
              </a:rPr>
              <a:t>ain</a:t>
            </a:r>
            <a:r>
              <a:rPr lang="pt-BR" dirty="0" smtClean="0">
                <a:latin typeface="Constantia" pitchFamily="18" charset="0"/>
              </a:rPr>
              <a:t>)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932490" y="4869160"/>
            <a:ext cx="1647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dirty="0" smtClean="0">
                <a:latin typeface="Constantia" pitchFamily="18" charset="0"/>
              </a:rPr>
              <a:t>Fonte (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S</a:t>
            </a:r>
            <a:r>
              <a:rPr lang="pt-BR" dirty="0" smtClean="0">
                <a:latin typeface="Constantia" pitchFamily="18" charset="0"/>
              </a:rPr>
              <a:t>ource)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1691680" y="3068960"/>
            <a:ext cx="822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D</a:t>
            </a:r>
            <a:r>
              <a:rPr lang="pt-BR" dirty="0" smtClean="0">
                <a:latin typeface="Constantia" pitchFamily="18" charset="0"/>
              </a:rPr>
              <a:t>reno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6012160" y="3573016"/>
            <a:ext cx="2416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dirty="0" smtClean="0">
                <a:latin typeface="Constantia" pitchFamily="18" charset="0"/>
              </a:rPr>
              <a:t>Substrato (</a:t>
            </a:r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SS</a:t>
            </a:r>
            <a:r>
              <a:rPr lang="pt-BR" dirty="0" err="1" smtClean="0">
                <a:latin typeface="Constantia" pitchFamily="18" charset="0"/>
              </a:rPr>
              <a:t>ubstract</a:t>
            </a:r>
            <a:r>
              <a:rPr lang="pt-BR" dirty="0" smtClean="0">
                <a:latin typeface="Constantia" pitchFamily="18" charset="0"/>
              </a:rPr>
              <a:t>)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30" name="Arco 29"/>
          <p:cNvSpPr/>
          <p:nvPr/>
        </p:nvSpPr>
        <p:spPr>
          <a:xfrm>
            <a:off x="3923928" y="5229200"/>
            <a:ext cx="936104" cy="936104"/>
          </a:xfrm>
          <a:prstGeom prst="arc">
            <a:avLst>
              <a:gd name="adj1" fmla="val 4621821"/>
              <a:gd name="adj2" fmla="val 11036497"/>
            </a:avLst>
          </a:prstGeom>
          <a:ln w="6350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CaixaDeTexto 30"/>
          <p:cNvSpPr txBox="1"/>
          <p:nvPr/>
        </p:nvSpPr>
        <p:spPr>
          <a:xfrm>
            <a:off x="4572000" y="594928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Isolante (SiO</a:t>
            </a:r>
            <a:r>
              <a:rPr lang="pt-BR" baseline="-25000" dirty="0" smtClean="0">
                <a:latin typeface="Constantia" pitchFamily="18" charset="0"/>
              </a:rPr>
              <a:t>2</a:t>
            </a:r>
            <a:r>
              <a:rPr lang="pt-BR" dirty="0" smtClean="0">
                <a:latin typeface="Constantia" pitchFamily="18" charset="0"/>
              </a:rPr>
              <a:t>)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32" name="Retângulo 31"/>
          <p:cNvSpPr/>
          <p:nvPr/>
        </p:nvSpPr>
        <p:spPr>
          <a:xfrm>
            <a:off x="3995936" y="4653136"/>
            <a:ext cx="504056" cy="144016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Retângulo 25"/>
          <p:cNvSpPr/>
          <p:nvPr/>
        </p:nvSpPr>
        <p:spPr>
          <a:xfrm>
            <a:off x="3995936" y="3501008"/>
            <a:ext cx="504056" cy="144016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Construção (MOSFET por intensificação n)</a:t>
            </a:r>
          </a:p>
          <a:p>
            <a:pPr lvl="1"/>
            <a:r>
              <a:rPr lang="pt-BR" dirty="0" smtClean="0"/>
              <a:t>Região isolante (SiO</a:t>
            </a:r>
            <a:r>
              <a:rPr lang="pt-BR" baseline="-25000" dirty="0" smtClean="0"/>
              <a:t>2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/>
              <a:t>Daí o nome de “óxido”</a:t>
            </a:r>
          </a:p>
          <a:p>
            <a:pPr lvl="2"/>
            <a:r>
              <a:rPr lang="pt-BR" dirty="0" smtClean="0"/>
              <a:t>O nome “metal” vêm dos contatos metálicos</a:t>
            </a:r>
          </a:p>
          <a:p>
            <a:pPr lvl="1"/>
            <a:r>
              <a:rPr lang="pt-BR" dirty="0" smtClean="0"/>
              <a:t>“Corpo” formado de material p</a:t>
            </a:r>
          </a:p>
          <a:p>
            <a:pPr lvl="1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Não há canal</a:t>
            </a:r>
          </a:p>
          <a:p>
            <a:pPr lvl="2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Não há contato</a:t>
            </a:r>
            <a:r>
              <a:rPr lang="pt-BR" dirty="0" smtClean="0"/>
              <a:t> entre porta (G) e o “corpo”</a:t>
            </a:r>
            <a:endParaRPr lang="pt-BR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Construção (MOSFET por intensificação n)</a:t>
            </a:r>
          </a:p>
          <a:p>
            <a:pPr lvl="1"/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 &gt; 0,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= 0</a:t>
            </a:r>
          </a:p>
          <a:p>
            <a:pPr lvl="2"/>
            <a:r>
              <a:rPr lang="pt-BR" dirty="0" smtClean="0"/>
              <a:t>Não há corrente</a:t>
            </a:r>
            <a:br>
              <a:rPr lang="pt-BR" dirty="0" smtClean="0"/>
            </a:br>
            <a:r>
              <a:rPr lang="pt-BR" dirty="0" smtClean="0"/>
              <a:t>fluindo através</a:t>
            </a:r>
            <a:br>
              <a:rPr lang="pt-BR" dirty="0" smtClean="0"/>
            </a:br>
            <a:r>
              <a:rPr lang="pt-BR" dirty="0" smtClean="0"/>
              <a:t>do dreno e da</a:t>
            </a:r>
            <a:br>
              <a:rPr lang="pt-BR" dirty="0" smtClean="0"/>
            </a:br>
            <a:r>
              <a:rPr lang="pt-BR" dirty="0" smtClean="0"/>
              <a:t>fonte.</a:t>
            </a:r>
          </a:p>
          <a:p>
            <a:pPr lvl="2"/>
            <a:r>
              <a:rPr lang="pt-BR" dirty="0" smtClean="0"/>
              <a:t>Polarização</a:t>
            </a:r>
            <a:br>
              <a:rPr lang="pt-BR" dirty="0" smtClean="0"/>
            </a:br>
            <a:r>
              <a:rPr lang="pt-BR" dirty="0" smtClean="0"/>
              <a:t>reversa impede</a:t>
            </a:r>
            <a:br>
              <a:rPr lang="pt-BR" dirty="0" smtClean="0"/>
            </a:br>
            <a:r>
              <a:rPr lang="pt-BR" dirty="0" smtClean="0"/>
              <a:t>duplamente</a:t>
            </a:r>
            <a:br>
              <a:rPr lang="pt-BR" dirty="0" smtClean="0"/>
            </a:br>
            <a:r>
              <a:rPr lang="pt-BR" dirty="0" smtClean="0"/>
              <a:t>tal corrente.</a:t>
            </a:r>
          </a:p>
        </p:txBody>
      </p:sp>
      <p:cxnSp>
        <p:nvCxnSpPr>
          <p:cNvPr id="26" name="Conector reto 25"/>
          <p:cNvCxnSpPr/>
          <p:nvPr/>
        </p:nvCxnSpPr>
        <p:spPr>
          <a:xfrm>
            <a:off x="8460432" y="4509120"/>
            <a:ext cx="288032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to 26"/>
          <p:cNvCxnSpPr/>
          <p:nvPr/>
        </p:nvCxnSpPr>
        <p:spPr>
          <a:xfrm>
            <a:off x="8316416" y="4365104"/>
            <a:ext cx="576064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to 27"/>
          <p:cNvCxnSpPr/>
          <p:nvPr/>
        </p:nvCxnSpPr>
        <p:spPr>
          <a:xfrm rot="5400000" flipH="1" flipV="1">
            <a:off x="7776356" y="3537012"/>
            <a:ext cx="1656184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to 28"/>
          <p:cNvCxnSpPr/>
          <p:nvPr/>
        </p:nvCxnSpPr>
        <p:spPr>
          <a:xfrm rot="5400000">
            <a:off x="7704348" y="5409220"/>
            <a:ext cx="1800200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to 34"/>
          <p:cNvCxnSpPr/>
          <p:nvPr/>
        </p:nvCxnSpPr>
        <p:spPr>
          <a:xfrm rot="10800000">
            <a:off x="3851920" y="2708920"/>
            <a:ext cx="4752528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to 36"/>
          <p:cNvCxnSpPr/>
          <p:nvPr/>
        </p:nvCxnSpPr>
        <p:spPr>
          <a:xfrm rot="5400000">
            <a:off x="3419872" y="3140968"/>
            <a:ext cx="864096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to 37"/>
          <p:cNvCxnSpPr/>
          <p:nvPr/>
        </p:nvCxnSpPr>
        <p:spPr>
          <a:xfrm rot="10800000">
            <a:off x="3851920" y="6309320"/>
            <a:ext cx="4752528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to 38"/>
          <p:cNvCxnSpPr/>
          <p:nvPr/>
        </p:nvCxnSpPr>
        <p:spPr>
          <a:xfrm rot="5400000">
            <a:off x="6696236" y="5409220"/>
            <a:ext cx="1800200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to 39"/>
          <p:cNvCxnSpPr/>
          <p:nvPr/>
        </p:nvCxnSpPr>
        <p:spPr>
          <a:xfrm rot="5400000">
            <a:off x="2951820" y="5409220"/>
            <a:ext cx="1800200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upo 25"/>
          <p:cNvGrpSpPr/>
          <p:nvPr/>
        </p:nvGrpSpPr>
        <p:grpSpPr>
          <a:xfrm>
            <a:off x="3851920" y="2996952"/>
            <a:ext cx="3744416" cy="2880320"/>
            <a:chOff x="3995936" y="2708920"/>
            <a:chExt cx="3744416" cy="2880320"/>
          </a:xfrm>
        </p:grpSpPr>
        <p:sp>
          <p:nvSpPr>
            <p:cNvPr id="8" name="Retângulo 7"/>
            <p:cNvSpPr/>
            <p:nvPr/>
          </p:nvSpPr>
          <p:spPr>
            <a:xfrm>
              <a:off x="5076056" y="2708920"/>
              <a:ext cx="216024" cy="28803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" name="Retângulo 3"/>
            <p:cNvSpPr/>
            <p:nvPr/>
          </p:nvSpPr>
          <p:spPr>
            <a:xfrm>
              <a:off x="5292080" y="2708920"/>
              <a:ext cx="1440160" cy="288032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p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5" name="Retângulo 4"/>
            <p:cNvSpPr/>
            <p:nvPr/>
          </p:nvSpPr>
          <p:spPr>
            <a:xfrm>
              <a:off x="5292080" y="2996952"/>
              <a:ext cx="504056" cy="576064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n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6" name="Retângulo 5"/>
            <p:cNvSpPr/>
            <p:nvPr/>
          </p:nvSpPr>
          <p:spPr>
            <a:xfrm>
              <a:off x="5292080" y="4725144"/>
              <a:ext cx="504056" cy="576064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n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9" name="Retângulo 8"/>
            <p:cNvSpPr/>
            <p:nvPr/>
          </p:nvSpPr>
          <p:spPr>
            <a:xfrm>
              <a:off x="4860032" y="4869160"/>
              <a:ext cx="432048" cy="2880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Retângulo 9"/>
            <p:cNvSpPr/>
            <p:nvPr/>
          </p:nvSpPr>
          <p:spPr>
            <a:xfrm>
              <a:off x="4860032" y="3140968"/>
              <a:ext cx="432048" cy="2880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1" name="Conector reto 10"/>
            <p:cNvCxnSpPr/>
            <p:nvPr/>
          </p:nvCxnSpPr>
          <p:spPr>
            <a:xfrm rot="10800000">
              <a:off x="3995936" y="5013176"/>
              <a:ext cx="1296144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to 11"/>
            <p:cNvCxnSpPr>
              <a:stCxn id="10" idx="3"/>
            </p:cNvCxnSpPr>
            <p:nvPr/>
          </p:nvCxnSpPr>
          <p:spPr>
            <a:xfrm flipH="1">
              <a:off x="3995936" y="3284984"/>
              <a:ext cx="1296144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to 12"/>
            <p:cNvCxnSpPr>
              <a:stCxn id="14" idx="3"/>
            </p:cNvCxnSpPr>
            <p:nvPr/>
          </p:nvCxnSpPr>
          <p:spPr>
            <a:xfrm flipH="1">
              <a:off x="3995937" y="4149080"/>
              <a:ext cx="1080119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tângulo 13"/>
            <p:cNvSpPr/>
            <p:nvPr/>
          </p:nvSpPr>
          <p:spPr>
            <a:xfrm>
              <a:off x="4860032" y="3933056"/>
              <a:ext cx="216024" cy="4320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" name="Retângulo 17"/>
            <p:cNvSpPr/>
            <p:nvPr/>
          </p:nvSpPr>
          <p:spPr>
            <a:xfrm>
              <a:off x="6732240" y="3933056"/>
              <a:ext cx="216024" cy="4320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9" name="Conector reto 18"/>
            <p:cNvCxnSpPr>
              <a:stCxn id="18" idx="1"/>
            </p:cNvCxnSpPr>
            <p:nvPr/>
          </p:nvCxnSpPr>
          <p:spPr>
            <a:xfrm rot="10800000" flipH="1">
              <a:off x="6732240" y="4149080"/>
              <a:ext cx="1008112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Forma livre 30"/>
          <p:cNvSpPr/>
          <p:nvPr/>
        </p:nvSpPr>
        <p:spPr>
          <a:xfrm>
            <a:off x="5144042" y="3224235"/>
            <a:ext cx="572041" cy="708821"/>
          </a:xfrm>
          <a:custGeom>
            <a:avLst/>
            <a:gdLst>
              <a:gd name="connsiteX0" fmla="*/ 4334 w 576375"/>
              <a:gd name="connsiteY0" fmla="*/ 0 h 706385"/>
              <a:gd name="connsiteX1" fmla="*/ 576375 w 576375"/>
              <a:gd name="connsiteY1" fmla="*/ 0 h 706385"/>
              <a:gd name="connsiteX2" fmla="*/ 576375 w 576375"/>
              <a:gd name="connsiteY2" fmla="*/ 706385 h 706385"/>
              <a:gd name="connsiteX3" fmla="*/ 0 w 576375"/>
              <a:gd name="connsiteY3" fmla="*/ 706385 h 706385"/>
              <a:gd name="connsiteX4" fmla="*/ 8667 w 576375"/>
              <a:gd name="connsiteY4" fmla="*/ 563374 h 706385"/>
              <a:gd name="connsiteX5" fmla="*/ 437699 w 576375"/>
              <a:gd name="connsiteY5" fmla="*/ 563374 h 706385"/>
              <a:gd name="connsiteX6" fmla="*/ 437699 w 576375"/>
              <a:gd name="connsiteY6" fmla="*/ 125676 h 706385"/>
              <a:gd name="connsiteX7" fmla="*/ 8667 w 576375"/>
              <a:gd name="connsiteY7" fmla="*/ 125676 h 706385"/>
              <a:gd name="connsiteX8" fmla="*/ 4334 w 576375"/>
              <a:gd name="connsiteY8" fmla="*/ 0 h 706385"/>
              <a:gd name="connsiteX0" fmla="*/ 0 w 572041"/>
              <a:gd name="connsiteY0" fmla="*/ 0 h 708821"/>
              <a:gd name="connsiteX1" fmla="*/ 572041 w 572041"/>
              <a:gd name="connsiteY1" fmla="*/ 0 h 708821"/>
              <a:gd name="connsiteX2" fmla="*/ 572041 w 572041"/>
              <a:gd name="connsiteY2" fmla="*/ 706385 h 708821"/>
              <a:gd name="connsiteX3" fmla="*/ 4022 w 572041"/>
              <a:gd name="connsiteY3" fmla="*/ 708821 h 708821"/>
              <a:gd name="connsiteX4" fmla="*/ 4333 w 572041"/>
              <a:gd name="connsiteY4" fmla="*/ 563374 h 708821"/>
              <a:gd name="connsiteX5" fmla="*/ 433365 w 572041"/>
              <a:gd name="connsiteY5" fmla="*/ 563374 h 708821"/>
              <a:gd name="connsiteX6" fmla="*/ 433365 w 572041"/>
              <a:gd name="connsiteY6" fmla="*/ 125676 h 708821"/>
              <a:gd name="connsiteX7" fmla="*/ 4333 w 572041"/>
              <a:gd name="connsiteY7" fmla="*/ 125676 h 708821"/>
              <a:gd name="connsiteX8" fmla="*/ 0 w 572041"/>
              <a:gd name="connsiteY8" fmla="*/ 0 h 708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2041" h="708821">
                <a:moveTo>
                  <a:pt x="0" y="0"/>
                </a:moveTo>
                <a:lnTo>
                  <a:pt x="572041" y="0"/>
                </a:lnTo>
                <a:lnTo>
                  <a:pt x="572041" y="706385"/>
                </a:lnTo>
                <a:lnTo>
                  <a:pt x="4022" y="708821"/>
                </a:lnTo>
                <a:cubicBezTo>
                  <a:pt x="4126" y="660339"/>
                  <a:pt x="4229" y="611856"/>
                  <a:pt x="4333" y="563374"/>
                </a:cubicBezTo>
                <a:lnTo>
                  <a:pt x="433365" y="563374"/>
                </a:lnTo>
                <a:lnTo>
                  <a:pt x="433365" y="125676"/>
                </a:lnTo>
                <a:lnTo>
                  <a:pt x="4333" y="12567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Forma livre 31"/>
          <p:cNvSpPr/>
          <p:nvPr/>
        </p:nvSpPr>
        <p:spPr>
          <a:xfrm>
            <a:off x="5148064" y="4941168"/>
            <a:ext cx="572041" cy="708821"/>
          </a:xfrm>
          <a:custGeom>
            <a:avLst/>
            <a:gdLst>
              <a:gd name="connsiteX0" fmla="*/ 4334 w 576375"/>
              <a:gd name="connsiteY0" fmla="*/ 0 h 706385"/>
              <a:gd name="connsiteX1" fmla="*/ 576375 w 576375"/>
              <a:gd name="connsiteY1" fmla="*/ 0 h 706385"/>
              <a:gd name="connsiteX2" fmla="*/ 576375 w 576375"/>
              <a:gd name="connsiteY2" fmla="*/ 706385 h 706385"/>
              <a:gd name="connsiteX3" fmla="*/ 0 w 576375"/>
              <a:gd name="connsiteY3" fmla="*/ 706385 h 706385"/>
              <a:gd name="connsiteX4" fmla="*/ 8667 w 576375"/>
              <a:gd name="connsiteY4" fmla="*/ 563374 h 706385"/>
              <a:gd name="connsiteX5" fmla="*/ 437699 w 576375"/>
              <a:gd name="connsiteY5" fmla="*/ 563374 h 706385"/>
              <a:gd name="connsiteX6" fmla="*/ 437699 w 576375"/>
              <a:gd name="connsiteY6" fmla="*/ 125676 h 706385"/>
              <a:gd name="connsiteX7" fmla="*/ 8667 w 576375"/>
              <a:gd name="connsiteY7" fmla="*/ 125676 h 706385"/>
              <a:gd name="connsiteX8" fmla="*/ 4334 w 576375"/>
              <a:gd name="connsiteY8" fmla="*/ 0 h 706385"/>
              <a:gd name="connsiteX0" fmla="*/ 0 w 572041"/>
              <a:gd name="connsiteY0" fmla="*/ 0 h 708821"/>
              <a:gd name="connsiteX1" fmla="*/ 572041 w 572041"/>
              <a:gd name="connsiteY1" fmla="*/ 0 h 708821"/>
              <a:gd name="connsiteX2" fmla="*/ 572041 w 572041"/>
              <a:gd name="connsiteY2" fmla="*/ 706385 h 708821"/>
              <a:gd name="connsiteX3" fmla="*/ 4022 w 572041"/>
              <a:gd name="connsiteY3" fmla="*/ 708821 h 708821"/>
              <a:gd name="connsiteX4" fmla="*/ 4333 w 572041"/>
              <a:gd name="connsiteY4" fmla="*/ 563374 h 708821"/>
              <a:gd name="connsiteX5" fmla="*/ 433365 w 572041"/>
              <a:gd name="connsiteY5" fmla="*/ 563374 h 708821"/>
              <a:gd name="connsiteX6" fmla="*/ 433365 w 572041"/>
              <a:gd name="connsiteY6" fmla="*/ 125676 h 708821"/>
              <a:gd name="connsiteX7" fmla="*/ 4333 w 572041"/>
              <a:gd name="connsiteY7" fmla="*/ 125676 h 708821"/>
              <a:gd name="connsiteX8" fmla="*/ 0 w 572041"/>
              <a:gd name="connsiteY8" fmla="*/ 0 h 708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2041" h="708821">
                <a:moveTo>
                  <a:pt x="0" y="0"/>
                </a:moveTo>
                <a:lnTo>
                  <a:pt x="572041" y="0"/>
                </a:lnTo>
                <a:lnTo>
                  <a:pt x="572041" y="706385"/>
                </a:lnTo>
                <a:lnTo>
                  <a:pt x="4022" y="708821"/>
                </a:lnTo>
                <a:cubicBezTo>
                  <a:pt x="4126" y="660339"/>
                  <a:pt x="4229" y="611856"/>
                  <a:pt x="4333" y="563374"/>
                </a:cubicBezTo>
                <a:lnTo>
                  <a:pt x="433365" y="563374"/>
                </a:lnTo>
                <a:lnTo>
                  <a:pt x="433365" y="125676"/>
                </a:lnTo>
                <a:lnTo>
                  <a:pt x="4333" y="12567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Construção (MOSFET por intensificação n)</a:t>
            </a:r>
          </a:p>
          <a:p>
            <a:pPr lvl="1"/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 &gt; 0,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&gt; 0</a:t>
            </a:r>
          </a:p>
          <a:p>
            <a:pPr lvl="2"/>
            <a:r>
              <a:rPr lang="pt-BR" dirty="0" smtClean="0"/>
              <a:t>Indução de </a:t>
            </a:r>
            <a:br>
              <a:rPr lang="pt-BR" dirty="0" smtClean="0"/>
            </a:br>
            <a:r>
              <a:rPr lang="pt-BR" dirty="0" smtClean="0"/>
              <a:t>caminho de</a:t>
            </a:r>
            <a:br>
              <a:rPr lang="pt-BR" dirty="0" smtClean="0"/>
            </a:br>
            <a:r>
              <a:rPr lang="pt-BR" dirty="0" smtClean="0"/>
              <a:t>elétrons na</a:t>
            </a:r>
            <a:br>
              <a:rPr lang="pt-BR" dirty="0" smtClean="0"/>
            </a:br>
            <a:r>
              <a:rPr lang="pt-BR" dirty="0" smtClean="0"/>
              <a:t>região da porta</a:t>
            </a:r>
          </a:p>
        </p:txBody>
      </p:sp>
      <p:cxnSp>
        <p:nvCxnSpPr>
          <p:cNvPr id="26" name="Conector reto 25"/>
          <p:cNvCxnSpPr/>
          <p:nvPr/>
        </p:nvCxnSpPr>
        <p:spPr>
          <a:xfrm>
            <a:off x="8460432" y="4509120"/>
            <a:ext cx="288032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to 26"/>
          <p:cNvCxnSpPr/>
          <p:nvPr/>
        </p:nvCxnSpPr>
        <p:spPr>
          <a:xfrm>
            <a:off x="8316416" y="4365104"/>
            <a:ext cx="576064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to 27"/>
          <p:cNvCxnSpPr/>
          <p:nvPr/>
        </p:nvCxnSpPr>
        <p:spPr>
          <a:xfrm rot="5400000" flipH="1" flipV="1">
            <a:off x="7776356" y="3537012"/>
            <a:ext cx="1656184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to 28"/>
          <p:cNvCxnSpPr/>
          <p:nvPr/>
        </p:nvCxnSpPr>
        <p:spPr>
          <a:xfrm rot="5400000">
            <a:off x="7704348" y="5409220"/>
            <a:ext cx="1800200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to 34"/>
          <p:cNvCxnSpPr/>
          <p:nvPr/>
        </p:nvCxnSpPr>
        <p:spPr>
          <a:xfrm rot="10800000">
            <a:off x="3851920" y="2708920"/>
            <a:ext cx="4752528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to 36"/>
          <p:cNvCxnSpPr/>
          <p:nvPr/>
        </p:nvCxnSpPr>
        <p:spPr>
          <a:xfrm rot="5400000">
            <a:off x="3419872" y="3140968"/>
            <a:ext cx="864096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to 37"/>
          <p:cNvCxnSpPr/>
          <p:nvPr/>
        </p:nvCxnSpPr>
        <p:spPr>
          <a:xfrm rot="10800000">
            <a:off x="3851920" y="6309320"/>
            <a:ext cx="4752528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to 38"/>
          <p:cNvCxnSpPr/>
          <p:nvPr/>
        </p:nvCxnSpPr>
        <p:spPr>
          <a:xfrm rot="5400000">
            <a:off x="6696236" y="5409220"/>
            <a:ext cx="1800200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to 39"/>
          <p:cNvCxnSpPr/>
          <p:nvPr/>
        </p:nvCxnSpPr>
        <p:spPr>
          <a:xfrm rot="5400000">
            <a:off x="3167844" y="5625244"/>
            <a:ext cx="1368152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de seta reta 29"/>
          <p:cNvCxnSpPr/>
          <p:nvPr/>
        </p:nvCxnSpPr>
        <p:spPr>
          <a:xfrm rot="10800000">
            <a:off x="7380312" y="2564904"/>
            <a:ext cx="72008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ixaDeTexto 30"/>
          <p:cNvSpPr txBox="1"/>
          <p:nvPr/>
        </p:nvSpPr>
        <p:spPr>
          <a:xfrm>
            <a:off x="7524328" y="2204864"/>
            <a:ext cx="383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 err="1" smtClean="0">
                <a:latin typeface="Constantia" pitchFamily="18" charset="0"/>
              </a:rPr>
              <a:t>i</a:t>
            </a:r>
            <a:r>
              <a:rPr lang="pt-BR" b="1" baseline="-25000" dirty="0" err="1" smtClean="0">
                <a:latin typeface="Constantia" pitchFamily="18" charset="0"/>
              </a:rPr>
              <a:t>D</a:t>
            </a:r>
            <a:endParaRPr lang="pt-BR" b="1" baseline="-25000" dirty="0">
              <a:latin typeface="Constantia" pitchFamily="18" charset="0"/>
            </a:endParaRPr>
          </a:p>
        </p:txBody>
      </p:sp>
      <p:cxnSp>
        <p:nvCxnSpPr>
          <p:cNvPr id="32" name="Conector de seta reta 31"/>
          <p:cNvCxnSpPr/>
          <p:nvPr/>
        </p:nvCxnSpPr>
        <p:spPr>
          <a:xfrm rot="10800000">
            <a:off x="6732240" y="6165304"/>
            <a:ext cx="720080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aixaDeTexto 32"/>
          <p:cNvSpPr txBox="1"/>
          <p:nvPr/>
        </p:nvSpPr>
        <p:spPr>
          <a:xfrm>
            <a:off x="6896293" y="5805264"/>
            <a:ext cx="343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 err="1" smtClean="0">
                <a:latin typeface="Constantia" pitchFamily="18" charset="0"/>
              </a:rPr>
              <a:t>i</a:t>
            </a:r>
            <a:r>
              <a:rPr lang="pt-BR" b="1" baseline="-25000" dirty="0" err="1" smtClean="0">
                <a:latin typeface="Constantia" pitchFamily="18" charset="0"/>
              </a:rPr>
              <a:t>S</a:t>
            </a:r>
            <a:endParaRPr lang="pt-BR" b="1" baseline="-25000" dirty="0">
              <a:latin typeface="Constantia" pitchFamily="18" charset="0"/>
            </a:endParaRPr>
          </a:p>
        </p:txBody>
      </p:sp>
      <p:sp>
        <p:nvSpPr>
          <p:cNvPr id="34" name="Seta para baixo 33"/>
          <p:cNvSpPr/>
          <p:nvPr/>
        </p:nvSpPr>
        <p:spPr>
          <a:xfrm rot="10800000">
            <a:off x="5004048" y="4005064"/>
            <a:ext cx="576064" cy="864096"/>
          </a:xfrm>
          <a:prstGeom prst="downArrow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36" name="Conector reto 35"/>
          <p:cNvCxnSpPr/>
          <p:nvPr/>
        </p:nvCxnSpPr>
        <p:spPr>
          <a:xfrm>
            <a:off x="3707904" y="4941168"/>
            <a:ext cx="288032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to 40"/>
          <p:cNvCxnSpPr/>
          <p:nvPr/>
        </p:nvCxnSpPr>
        <p:spPr>
          <a:xfrm>
            <a:off x="3563888" y="4797152"/>
            <a:ext cx="576064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to 42"/>
          <p:cNvCxnSpPr/>
          <p:nvPr/>
        </p:nvCxnSpPr>
        <p:spPr>
          <a:xfrm rot="5400000">
            <a:off x="3671900" y="4617132"/>
            <a:ext cx="360040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upo 25"/>
          <p:cNvGrpSpPr/>
          <p:nvPr/>
        </p:nvGrpSpPr>
        <p:grpSpPr>
          <a:xfrm>
            <a:off x="3851920" y="2996952"/>
            <a:ext cx="3744416" cy="2880320"/>
            <a:chOff x="3995936" y="2708920"/>
            <a:chExt cx="3744416" cy="2880320"/>
          </a:xfrm>
        </p:grpSpPr>
        <p:sp>
          <p:nvSpPr>
            <p:cNvPr id="8" name="Retângulo 7"/>
            <p:cNvSpPr/>
            <p:nvPr/>
          </p:nvSpPr>
          <p:spPr>
            <a:xfrm>
              <a:off x="5076056" y="2708920"/>
              <a:ext cx="216024" cy="28803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" name="Retângulo 3"/>
            <p:cNvSpPr/>
            <p:nvPr/>
          </p:nvSpPr>
          <p:spPr>
            <a:xfrm>
              <a:off x="5292080" y="2708920"/>
              <a:ext cx="1440160" cy="288032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p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5" name="Retângulo 4"/>
            <p:cNvSpPr/>
            <p:nvPr/>
          </p:nvSpPr>
          <p:spPr>
            <a:xfrm>
              <a:off x="5292080" y="2996952"/>
              <a:ext cx="504056" cy="576064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n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6" name="Retângulo 5"/>
            <p:cNvSpPr/>
            <p:nvPr/>
          </p:nvSpPr>
          <p:spPr>
            <a:xfrm>
              <a:off x="5292080" y="4725144"/>
              <a:ext cx="504056" cy="576064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n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9" name="Retângulo 8"/>
            <p:cNvSpPr/>
            <p:nvPr/>
          </p:nvSpPr>
          <p:spPr>
            <a:xfrm>
              <a:off x="4860032" y="4869160"/>
              <a:ext cx="432048" cy="2880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Retângulo 9"/>
            <p:cNvSpPr/>
            <p:nvPr/>
          </p:nvSpPr>
          <p:spPr>
            <a:xfrm>
              <a:off x="4860032" y="3140968"/>
              <a:ext cx="432048" cy="2880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1" name="Conector reto 10"/>
            <p:cNvCxnSpPr/>
            <p:nvPr/>
          </p:nvCxnSpPr>
          <p:spPr>
            <a:xfrm rot="10800000">
              <a:off x="3995936" y="5013176"/>
              <a:ext cx="1296144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to 11"/>
            <p:cNvCxnSpPr>
              <a:stCxn id="10" idx="3"/>
            </p:cNvCxnSpPr>
            <p:nvPr/>
          </p:nvCxnSpPr>
          <p:spPr>
            <a:xfrm flipH="1">
              <a:off x="3995936" y="3284984"/>
              <a:ext cx="1296144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to 12"/>
            <p:cNvCxnSpPr>
              <a:stCxn id="14" idx="3"/>
            </p:cNvCxnSpPr>
            <p:nvPr/>
          </p:nvCxnSpPr>
          <p:spPr>
            <a:xfrm flipH="1">
              <a:off x="3995937" y="4149080"/>
              <a:ext cx="1080119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tângulo 13"/>
            <p:cNvSpPr/>
            <p:nvPr/>
          </p:nvSpPr>
          <p:spPr>
            <a:xfrm>
              <a:off x="4860032" y="3933056"/>
              <a:ext cx="216024" cy="4320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" name="Retângulo 17"/>
            <p:cNvSpPr/>
            <p:nvPr/>
          </p:nvSpPr>
          <p:spPr>
            <a:xfrm>
              <a:off x="6732240" y="3933056"/>
              <a:ext cx="216024" cy="4320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9" name="Conector reto 18"/>
            <p:cNvCxnSpPr>
              <a:stCxn id="18" idx="1"/>
            </p:cNvCxnSpPr>
            <p:nvPr/>
          </p:nvCxnSpPr>
          <p:spPr>
            <a:xfrm rot="10800000" flipH="1">
              <a:off x="6732240" y="4149080"/>
              <a:ext cx="1008112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Forma livre 41"/>
          <p:cNvSpPr/>
          <p:nvPr/>
        </p:nvSpPr>
        <p:spPr>
          <a:xfrm>
            <a:off x="5148064" y="3867493"/>
            <a:ext cx="441003" cy="1145683"/>
          </a:xfrm>
          <a:custGeom>
            <a:avLst/>
            <a:gdLst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80623 w 316089"/>
              <a:gd name="connsiteY4" fmla="*/ 982133 h 1298222"/>
              <a:gd name="connsiteX5" fmla="*/ 146756 w 316089"/>
              <a:gd name="connsiteY5" fmla="*/ 733778 h 1298222"/>
              <a:gd name="connsiteX6" fmla="*/ 146756 w 316089"/>
              <a:gd name="connsiteY6" fmla="*/ 553155 h 1298222"/>
              <a:gd name="connsiteX7" fmla="*/ 180623 w 316089"/>
              <a:gd name="connsiteY7" fmla="*/ 338666 h 1298222"/>
              <a:gd name="connsiteX8" fmla="*/ 259645 w 316089"/>
              <a:gd name="connsiteY8" fmla="*/ 214489 h 1298222"/>
              <a:gd name="connsiteX9" fmla="*/ 316089 w 316089"/>
              <a:gd name="connsiteY9" fmla="*/ 191911 h 1298222"/>
              <a:gd name="connsiteX10" fmla="*/ 316089 w 316089"/>
              <a:gd name="connsiteY10" fmla="*/ 0 h 1298222"/>
              <a:gd name="connsiteX11" fmla="*/ 11289 w 316089"/>
              <a:gd name="connsiteY11" fmla="*/ 0 h 1298222"/>
              <a:gd name="connsiteX12" fmla="*/ 0 w 316089"/>
              <a:gd name="connsiteY12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80623 w 316089"/>
              <a:gd name="connsiteY4" fmla="*/ 982133 h 1298222"/>
              <a:gd name="connsiteX5" fmla="*/ 155636 w 316089"/>
              <a:gd name="connsiteY5" fmla="*/ 727342 h 1298222"/>
              <a:gd name="connsiteX6" fmla="*/ 146756 w 316089"/>
              <a:gd name="connsiteY6" fmla="*/ 553155 h 1298222"/>
              <a:gd name="connsiteX7" fmla="*/ 180623 w 316089"/>
              <a:gd name="connsiteY7" fmla="*/ 338666 h 1298222"/>
              <a:gd name="connsiteX8" fmla="*/ 259645 w 316089"/>
              <a:gd name="connsiteY8" fmla="*/ 214489 h 1298222"/>
              <a:gd name="connsiteX9" fmla="*/ 316089 w 316089"/>
              <a:gd name="connsiteY9" fmla="*/ 191911 h 1298222"/>
              <a:gd name="connsiteX10" fmla="*/ 316089 w 316089"/>
              <a:gd name="connsiteY10" fmla="*/ 0 h 1298222"/>
              <a:gd name="connsiteX11" fmla="*/ 11289 w 316089"/>
              <a:gd name="connsiteY11" fmla="*/ 0 h 1298222"/>
              <a:gd name="connsiteX12" fmla="*/ 0 w 316089"/>
              <a:gd name="connsiteY12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80623 w 316089"/>
              <a:gd name="connsiteY4" fmla="*/ 982133 h 1298222"/>
              <a:gd name="connsiteX5" fmla="*/ 155636 w 316089"/>
              <a:gd name="connsiteY5" fmla="*/ 727342 h 1298222"/>
              <a:gd name="connsiteX6" fmla="*/ 146756 w 316089"/>
              <a:gd name="connsiteY6" fmla="*/ 553155 h 1298222"/>
              <a:gd name="connsiteX7" fmla="*/ 180623 w 316089"/>
              <a:gd name="connsiteY7" fmla="*/ 338666 h 1298222"/>
              <a:gd name="connsiteX8" fmla="*/ 227644 w 316089"/>
              <a:gd name="connsiteY8" fmla="*/ 223286 h 1298222"/>
              <a:gd name="connsiteX9" fmla="*/ 316089 w 316089"/>
              <a:gd name="connsiteY9" fmla="*/ 191911 h 1298222"/>
              <a:gd name="connsiteX10" fmla="*/ 316089 w 316089"/>
              <a:gd name="connsiteY10" fmla="*/ 0 h 1298222"/>
              <a:gd name="connsiteX11" fmla="*/ 11289 w 316089"/>
              <a:gd name="connsiteY11" fmla="*/ 0 h 1298222"/>
              <a:gd name="connsiteX12" fmla="*/ 0 w 316089"/>
              <a:gd name="connsiteY12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80623 w 316089"/>
              <a:gd name="connsiteY4" fmla="*/ 982133 h 1298222"/>
              <a:gd name="connsiteX5" fmla="*/ 155636 w 316089"/>
              <a:gd name="connsiteY5" fmla="*/ 727342 h 1298222"/>
              <a:gd name="connsiteX6" fmla="*/ 146756 w 316089"/>
              <a:gd name="connsiteY6" fmla="*/ 553155 h 1298222"/>
              <a:gd name="connsiteX7" fmla="*/ 180623 w 316089"/>
              <a:gd name="connsiteY7" fmla="*/ 338666 h 1298222"/>
              <a:gd name="connsiteX8" fmla="*/ 227644 w 316089"/>
              <a:gd name="connsiteY8" fmla="*/ 223286 h 1298222"/>
              <a:gd name="connsiteX9" fmla="*/ 316089 w 316089"/>
              <a:gd name="connsiteY9" fmla="*/ 191911 h 1298222"/>
              <a:gd name="connsiteX10" fmla="*/ 316089 w 316089"/>
              <a:gd name="connsiteY10" fmla="*/ 0 h 1298222"/>
              <a:gd name="connsiteX11" fmla="*/ 0 w 316089"/>
              <a:gd name="connsiteY11" fmla="*/ 7262 h 1298222"/>
              <a:gd name="connsiteX12" fmla="*/ 0 w 316089"/>
              <a:gd name="connsiteY12" fmla="*/ 1298222 h 1298222"/>
              <a:gd name="connsiteX0" fmla="*/ 0 w 379307"/>
              <a:gd name="connsiteY0" fmla="*/ 1298222 h 1298222"/>
              <a:gd name="connsiteX1" fmla="*/ 316089 w 379307"/>
              <a:gd name="connsiteY1" fmla="*/ 1298222 h 1298222"/>
              <a:gd name="connsiteX2" fmla="*/ 316089 w 379307"/>
              <a:gd name="connsiteY2" fmla="*/ 1128889 h 1298222"/>
              <a:gd name="connsiteX3" fmla="*/ 225778 w 379307"/>
              <a:gd name="connsiteY3" fmla="*/ 1083733 h 1298222"/>
              <a:gd name="connsiteX4" fmla="*/ 180623 w 379307"/>
              <a:gd name="connsiteY4" fmla="*/ 982133 h 1298222"/>
              <a:gd name="connsiteX5" fmla="*/ 155636 w 379307"/>
              <a:gd name="connsiteY5" fmla="*/ 727342 h 1298222"/>
              <a:gd name="connsiteX6" fmla="*/ 146756 w 379307"/>
              <a:gd name="connsiteY6" fmla="*/ 553155 h 1298222"/>
              <a:gd name="connsiteX7" fmla="*/ 180623 w 379307"/>
              <a:gd name="connsiteY7" fmla="*/ 338666 h 1298222"/>
              <a:gd name="connsiteX8" fmla="*/ 227644 w 379307"/>
              <a:gd name="connsiteY8" fmla="*/ 223286 h 1298222"/>
              <a:gd name="connsiteX9" fmla="*/ 379307 w 379307"/>
              <a:gd name="connsiteY9" fmla="*/ 162278 h 1298222"/>
              <a:gd name="connsiteX10" fmla="*/ 316089 w 379307"/>
              <a:gd name="connsiteY10" fmla="*/ 0 h 1298222"/>
              <a:gd name="connsiteX11" fmla="*/ 0 w 379307"/>
              <a:gd name="connsiteY11" fmla="*/ 7262 h 1298222"/>
              <a:gd name="connsiteX12" fmla="*/ 0 w 379307"/>
              <a:gd name="connsiteY12" fmla="*/ 1298222 h 1298222"/>
              <a:gd name="connsiteX0" fmla="*/ 0 w 379307"/>
              <a:gd name="connsiteY0" fmla="*/ 1298222 h 1298222"/>
              <a:gd name="connsiteX1" fmla="*/ 316089 w 379307"/>
              <a:gd name="connsiteY1" fmla="*/ 1298222 h 1298222"/>
              <a:gd name="connsiteX2" fmla="*/ 316089 w 379307"/>
              <a:gd name="connsiteY2" fmla="*/ 1128889 h 1298222"/>
              <a:gd name="connsiteX3" fmla="*/ 225778 w 379307"/>
              <a:gd name="connsiteY3" fmla="*/ 1083733 h 1298222"/>
              <a:gd name="connsiteX4" fmla="*/ 180623 w 379307"/>
              <a:gd name="connsiteY4" fmla="*/ 982133 h 1298222"/>
              <a:gd name="connsiteX5" fmla="*/ 155636 w 379307"/>
              <a:gd name="connsiteY5" fmla="*/ 727342 h 1298222"/>
              <a:gd name="connsiteX6" fmla="*/ 146756 w 379307"/>
              <a:gd name="connsiteY6" fmla="*/ 553155 h 1298222"/>
              <a:gd name="connsiteX7" fmla="*/ 180623 w 379307"/>
              <a:gd name="connsiteY7" fmla="*/ 338666 h 1298222"/>
              <a:gd name="connsiteX8" fmla="*/ 227644 w 379307"/>
              <a:gd name="connsiteY8" fmla="*/ 223286 h 1298222"/>
              <a:gd name="connsiteX9" fmla="*/ 379307 w 379307"/>
              <a:gd name="connsiteY9" fmla="*/ 81139 h 1298222"/>
              <a:gd name="connsiteX10" fmla="*/ 316089 w 379307"/>
              <a:gd name="connsiteY10" fmla="*/ 0 h 1298222"/>
              <a:gd name="connsiteX11" fmla="*/ 0 w 379307"/>
              <a:gd name="connsiteY11" fmla="*/ 7262 h 1298222"/>
              <a:gd name="connsiteX12" fmla="*/ 0 w 379307"/>
              <a:gd name="connsiteY12" fmla="*/ 1298222 h 1298222"/>
              <a:gd name="connsiteX0" fmla="*/ 0 w 379307"/>
              <a:gd name="connsiteY0" fmla="*/ 1298222 h 1298222"/>
              <a:gd name="connsiteX1" fmla="*/ 316089 w 379307"/>
              <a:gd name="connsiteY1" fmla="*/ 1298222 h 1298222"/>
              <a:gd name="connsiteX2" fmla="*/ 316089 w 379307"/>
              <a:gd name="connsiteY2" fmla="*/ 1128889 h 1298222"/>
              <a:gd name="connsiteX3" fmla="*/ 225778 w 379307"/>
              <a:gd name="connsiteY3" fmla="*/ 1083733 h 1298222"/>
              <a:gd name="connsiteX4" fmla="*/ 180623 w 379307"/>
              <a:gd name="connsiteY4" fmla="*/ 982133 h 1298222"/>
              <a:gd name="connsiteX5" fmla="*/ 155636 w 379307"/>
              <a:gd name="connsiteY5" fmla="*/ 727342 h 1298222"/>
              <a:gd name="connsiteX6" fmla="*/ 146756 w 379307"/>
              <a:gd name="connsiteY6" fmla="*/ 553155 h 1298222"/>
              <a:gd name="connsiteX7" fmla="*/ 180623 w 379307"/>
              <a:gd name="connsiteY7" fmla="*/ 338666 h 1298222"/>
              <a:gd name="connsiteX8" fmla="*/ 252871 w 379307"/>
              <a:gd name="connsiteY8" fmla="*/ 162278 h 1298222"/>
              <a:gd name="connsiteX9" fmla="*/ 379307 w 379307"/>
              <a:gd name="connsiteY9" fmla="*/ 81139 h 1298222"/>
              <a:gd name="connsiteX10" fmla="*/ 316089 w 379307"/>
              <a:gd name="connsiteY10" fmla="*/ 0 h 1298222"/>
              <a:gd name="connsiteX11" fmla="*/ 0 w 379307"/>
              <a:gd name="connsiteY11" fmla="*/ 7262 h 1298222"/>
              <a:gd name="connsiteX12" fmla="*/ 0 w 379307"/>
              <a:gd name="connsiteY12" fmla="*/ 1298222 h 1298222"/>
              <a:gd name="connsiteX0" fmla="*/ 0 w 379307"/>
              <a:gd name="connsiteY0" fmla="*/ 1298222 h 1298222"/>
              <a:gd name="connsiteX1" fmla="*/ 316089 w 379307"/>
              <a:gd name="connsiteY1" fmla="*/ 1298222 h 1298222"/>
              <a:gd name="connsiteX2" fmla="*/ 316089 w 379307"/>
              <a:gd name="connsiteY2" fmla="*/ 1128889 h 1298222"/>
              <a:gd name="connsiteX3" fmla="*/ 225778 w 379307"/>
              <a:gd name="connsiteY3" fmla="*/ 1083733 h 1298222"/>
              <a:gd name="connsiteX4" fmla="*/ 180623 w 379307"/>
              <a:gd name="connsiteY4" fmla="*/ 982133 h 1298222"/>
              <a:gd name="connsiteX5" fmla="*/ 155636 w 379307"/>
              <a:gd name="connsiteY5" fmla="*/ 727342 h 1298222"/>
              <a:gd name="connsiteX6" fmla="*/ 146756 w 379307"/>
              <a:gd name="connsiteY6" fmla="*/ 553155 h 1298222"/>
              <a:gd name="connsiteX7" fmla="*/ 180623 w 379307"/>
              <a:gd name="connsiteY7" fmla="*/ 338666 h 1298222"/>
              <a:gd name="connsiteX8" fmla="*/ 252871 w 379307"/>
              <a:gd name="connsiteY8" fmla="*/ 162278 h 1298222"/>
              <a:gd name="connsiteX9" fmla="*/ 379307 w 379307"/>
              <a:gd name="connsiteY9" fmla="*/ 81139 h 1298222"/>
              <a:gd name="connsiteX10" fmla="*/ 316089 w 379307"/>
              <a:gd name="connsiteY10" fmla="*/ 0 h 1298222"/>
              <a:gd name="connsiteX11" fmla="*/ 0 w 379307"/>
              <a:gd name="connsiteY11" fmla="*/ 7262 h 1298222"/>
              <a:gd name="connsiteX12" fmla="*/ 0 w 379307"/>
              <a:gd name="connsiteY12" fmla="*/ 1298222 h 1298222"/>
              <a:gd name="connsiteX0" fmla="*/ 0 w 379307"/>
              <a:gd name="connsiteY0" fmla="*/ 1298222 h 1298222"/>
              <a:gd name="connsiteX1" fmla="*/ 316089 w 379307"/>
              <a:gd name="connsiteY1" fmla="*/ 1298222 h 1298222"/>
              <a:gd name="connsiteX2" fmla="*/ 316089 w 379307"/>
              <a:gd name="connsiteY2" fmla="*/ 1128889 h 1298222"/>
              <a:gd name="connsiteX3" fmla="*/ 225778 w 379307"/>
              <a:gd name="connsiteY3" fmla="*/ 1083733 h 1298222"/>
              <a:gd name="connsiteX4" fmla="*/ 180623 w 379307"/>
              <a:gd name="connsiteY4" fmla="*/ 982133 h 1298222"/>
              <a:gd name="connsiteX5" fmla="*/ 155636 w 379307"/>
              <a:gd name="connsiteY5" fmla="*/ 727342 h 1298222"/>
              <a:gd name="connsiteX6" fmla="*/ 146756 w 379307"/>
              <a:gd name="connsiteY6" fmla="*/ 553155 h 1298222"/>
              <a:gd name="connsiteX7" fmla="*/ 180623 w 379307"/>
              <a:gd name="connsiteY7" fmla="*/ 338666 h 1298222"/>
              <a:gd name="connsiteX8" fmla="*/ 252871 w 379307"/>
              <a:gd name="connsiteY8" fmla="*/ 162278 h 1298222"/>
              <a:gd name="connsiteX9" fmla="*/ 379307 w 379307"/>
              <a:gd name="connsiteY9" fmla="*/ 81139 h 1298222"/>
              <a:gd name="connsiteX10" fmla="*/ 316089 w 379307"/>
              <a:gd name="connsiteY10" fmla="*/ 0 h 1298222"/>
              <a:gd name="connsiteX11" fmla="*/ 0 w 379307"/>
              <a:gd name="connsiteY11" fmla="*/ 7262 h 1298222"/>
              <a:gd name="connsiteX12" fmla="*/ 0 w 379307"/>
              <a:gd name="connsiteY12" fmla="*/ 1298222 h 1298222"/>
              <a:gd name="connsiteX0" fmla="*/ 0 w 379307"/>
              <a:gd name="connsiteY0" fmla="*/ 1298222 h 1298222"/>
              <a:gd name="connsiteX1" fmla="*/ 316089 w 379307"/>
              <a:gd name="connsiteY1" fmla="*/ 1298222 h 1298222"/>
              <a:gd name="connsiteX2" fmla="*/ 316089 w 379307"/>
              <a:gd name="connsiteY2" fmla="*/ 1128889 h 1298222"/>
              <a:gd name="connsiteX3" fmla="*/ 225778 w 379307"/>
              <a:gd name="connsiteY3" fmla="*/ 1083733 h 1298222"/>
              <a:gd name="connsiteX4" fmla="*/ 180623 w 379307"/>
              <a:gd name="connsiteY4" fmla="*/ 982133 h 1298222"/>
              <a:gd name="connsiteX5" fmla="*/ 155636 w 379307"/>
              <a:gd name="connsiteY5" fmla="*/ 727342 h 1298222"/>
              <a:gd name="connsiteX6" fmla="*/ 146756 w 379307"/>
              <a:gd name="connsiteY6" fmla="*/ 553155 h 1298222"/>
              <a:gd name="connsiteX7" fmla="*/ 180623 w 379307"/>
              <a:gd name="connsiteY7" fmla="*/ 338666 h 1298222"/>
              <a:gd name="connsiteX8" fmla="*/ 252871 w 379307"/>
              <a:gd name="connsiteY8" fmla="*/ 162278 h 1298222"/>
              <a:gd name="connsiteX9" fmla="*/ 379307 w 379307"/>
              <a:gd name="connsiteY9" fmla="*/ 81139 h 1298222"/>
              <a:gd name="connsiteX10" fmla="*/ 316089 w 379307"/>
              <a:gd name="connsiteY10" fmla="*/ 0 h 1298222"/>
              <a:gd name="connsiteX11" fmla="*/ 0 w 379307"/>
              <a:gd name="connsiteY11" fmla="*/ 7262 h 1298222"/>
              <a:gd name="connsiteX12" fmla="*/ 0 w 379307"/>
              <a:gd name="connsiteY12" fmla="*/ 1298222 h 1298222"/>
              <a:gd name="connsiteX0" fmla="*/ 0 w 379307"/>
              <a:gd name="connsiteY0" fmla="*/ 1298222 h 1298222"/>
              <a:gd name="connsiteX1" fmla="*/ 316089 w 379307"/>
              <a:gd name="connsiteY1" fmla="*/ 1298222 h 1298222"/>
              <a:gd name="connsiteX2" fmla="*/ 316089 w 379307"/>
              <a:gd name="connsiteY2" fmla="*/ 1128889 h 1298222"/>
              <a:gd name="connsiteX3" fmla="*/ 225778 w 379307"/>
              <a:gd name="connsiteY3" fmla="*/ 1083733 h 1298222"/>
              <a:gd name="connsiteX4" fmla="*/ 180623 w 379307"/>
              <a:gd name="connsiteY4" fmla="*/ 982133 h 1298222"/>
              <a:gd name="connsiteX5" fmla="*/ 155636 w 379307"/>
              <a:gd name="connsiteY5" fmla="*/ 727342 h 1298222"/>
              <a:gd name="connsiteX6" fmla="*/ 146756 w 379307"/>
              <a:gd name="connsiteY6" fmla="*/ 553155 h 1298222"/>
              <a:gd name="connsiteX7" fmla="*/ 180623 w 379307"/>
              <a:gd name="connsiteY7" fmla="*/ 338666 h 1298222"/>
              <a:gd name="connsiteX8" fmla="*/ 252871 w 379307"/>
              <a:gd name="connsiteY8" fmla="*/ 199842 h 1298222"/>
              <a:gd name="connsiteX9" fmla="*/ 379307 w 379307"/>
              <a:gd name="connsiteY9" fmla="*/ 81139 h 1298222"/>
              <a:gd name="connsiteX10" fmla="*/ 316089 w 379307"/>
              <a:gd name="connsiteY10" fmla="*/ 0 h 1298222"/>
              <a:gd name="connsiteX11" fmla="*/ 0 w 379307"/>
              <a:gd name="connsiteY11" fmla="*/ 7262 h 1298222"/>
              <a:gd name="connsiteX12" fmla="*/ 0 w 379307"/>
              <a:gd name="connsiteY12" fmla="*/ 1298222 h 1298222"/>
              <a:gd name="connsiteX0" fmla="*/ 0 w 379307"/>
              <a:gd name="connsiteY0" fmla="*/ 1298222 h 1298222"/>
              <a:gd name="connsiteX1" fmla="*/ 316089 w 379307"/>
              <a:gd name="connsiteY1" fmla="*/ 1298222 h 1298222"/>
              <a:gd name="connsiteX2" fmla="*/ 316089 w 379307"/>
              <a:gd name="connsiteY2" fmla="*/ 1128889 h 1298222"/>
              <a:gd name="connsiteX3" fmla="*/ 225778 w 379307"/>
              <a:gd name="connsiteY3" fmla="*/ 1083733 h 1298222"/>
              <a:gd name="connsiteX4" fmla="*/ 180623 w 379307"/>
              <a:gd name="connsiteY4" fmla="*/ 982133 h 1298222"/>
              <a:gd name="connsiteX5" fmla="*/ 155636 w 379307"/>
              <a:gd name="connsiteY5" fmla="*/ 727342 h 1298222"/>
              <a:gd name="connsiteX6" fmla="*/ 146756 w 379307"/>
              <a:gd name="connsiteY6" fmla="*/ 553155 h 1298222"/>
              <a:gd name="connsiteX7" fmla="*/ 180623 w 379307"/>
              <a:gd name="connsiteY7" fmla="*/ 338666 h 1298222"/>
              <a:gd name="connsiteX8" fmla="*/ 252871 w 379307"/>
              <a:gd name="connsiteY8" fmla="*/ 199842 h 1298222"/>
              <a:gd name="connsiteX9" fmla="*/ 379307 w 379307"/>
              <a:gd name="connsiteY9" fmla="*/ 97239 h 1298222"/>
              <a:gd name="connsiteX10" fmla="*/ 316089 w 379307"/>
              <a:gd name="connsiteY10" fmla="*/ 0 h 1298222"/>
              <a:gd name="connsiteX11" fmla="*/ 0 w 379307"/>
              <a:gd name="connsiteY11" fmla="*/ 7262 h 1298222"/>
              <a:gd name="connsiteX12" fmla="*/ 0 w 379307"/>
              <a:gd name="connsiteY12" fmla="*/ 1298222 h 1298222"/>
              <a:gd name="connsiteX0" fmla="*/ 0 w 387169"/>
              <a:gd name="connsiteY0" fmla="*/ 1290960 h 1290960"/>
              <a:gd name="connsiteX1" fmla="*/ 316089 w 387169"/>
              <a:gd name="connsiteY1" fmla="*/ 1290960 h 1290960"/>
              <a:gd name="connsiteX2" fmla="*/ 316089 w 387169"/>
              <a:gd name="connsiteY2" fmla="*/ 1121627 h 1290960"/>
              <a:gd name="connsiteX3" fmla="*/ 225778 w 387169"/>
              <a:gd name="connsiteY3" fmla="*/ 1076471 h 1290960"/>
              <a:gd name="connsiteX4" fmla="*/ 180623 w 387169"/>
              <a:gd name="connsiteY4" fmla="*/ 974871 h 1290960"/>
              <a:gd name="connsiteX5" fmla="*/ 155636 w 387169"/>
              <a:gd name="connsiteY5" fmla="*/ 720080 h 1290960"/>
              <a:gd name="connsiteX6" fmla="*/ 146756 w 387169"/>
              <a:gd name="connsiteY6" fmla="*/ 545893 h 1290960"/>
              <a:gd name="connsiteX7" fmla="*/ 180623 w 387169"/>
              <a:gd name="connsiteY7" fmla="*/ 331404 h 1290960"/>
              <a:gd name="connsiteX8" fmla="*/ 252871 w 387169"/>
              <a:gd name="connsiteY8" fmla="*/ 192580 h 1290960"/>
              <a:gd name="connsiteX9" fmla="*/ 379307 w 387169"/>
              <a:gd name="connsiteY9" fmla="*/ 89977 h 1290960"/>
              <a:gd name="connsiteX10" fmla="*/ 387169 w 387169"/>
              <a:gd name="connsiteY10" fmla="*/ 3471 h 1290960"/>
              <a:gd name="connsiteX11" fmla="*/ 0 w 387169"/>
              <a:gd name="connsiteY11" fmla="*/ 0 h 1290960"/>
              <a:gd name="connsiteX12" fmla="*/ 0 w 387169"/>
              <a:gd name="connsiteY12" fmla="*/ 1290960 h 1290960"/>
              <a:gd name="connsiteX0" fmla="*/ 0 w 387169"/>
              <a:gd name="connsiteY0" fmla="*/ 1290960 h 1290960"/>
              <a:gd name="connsiteX1" fmla="*/ 316089 w 387169"/>
              <a:gd name="connsiteY1" fmla="*/ 1290960 h 1290960"/>
              <a:gd name="connsiteX2" fmla="*/ 366263 w 387169"/>
              <a:gd name="connsiteY2" fmla="*/ 1207490 h 1290960"/>
              <a:gd name="connsiteX3" fmla="*/ 225778 w 387169"/>
              <a:gd name="connsiteY3" fmla="*/ 1076471 h 1290960"/>
              <a:gd name="connsiteX4" fmla="*/ 180623 w 387169"/>
              <a:gd name="connsiteY4" fmla="*/ 974871 h 1290960"/>
              <a:gd name="connsiteX5" fmla="*/ 155636 w 387169"/>
              <a:gd name="connsiteY5" fmla="*/ 720080 h 1290960"/>
              <a:gd name="connsiteX6" fmla="*/ 146756 w 387169"/>
              <a:gd name="connsiteY6" fmla="*/ 545893 h 1290960"/>
              <a:gd name="connsiteX7" fmla="*/ 180623 w 387169"/>
              <a:gd name="connsiteY7" fmla="*/ 331404 h 1290960"/>
              <a:gd name="connsiteX8" fmla="*/ 252871 w 387169"/>
              <a:gd name="connsiteY8" fmla="*/ 192580 h 1290960"/>
              <a:gd name="connsiteX9" fmla="*/ 379307 w 387169"/>
              <a:gd name="connsiteY9" fmla="*/ 89977 h 1290960"/>
              <a:gd name="connsiteX10" fmla="*/ 387169 w 387169"/>
              <a:gd name="connsiteY10" fmla="*/ 3471 h 1290960"/>
              <a:gd name="connsiteX11" fmla="*/ 0 w 387169"/>
              <a:gd name="connsiteY11" fmla="*/ 0 h 1290960"/>
              <a:gd name="connsiteX12" fmla="*/ 0 w 387169"/>
              <a:gd name="connsiteY12" fmla="*/ 1290960 h 1290960"/>
              <a:gd name="connsiteX0" fmla="*/ 0 w 387169"/>
              <a:gd name="connsiteY0" fmla="*/ 1290960 h 1290960"/>
              <a:gd name="connsiteX1" fmla="*/ 374625 w 387169"/>
              <a:gd name="connsiteY1" fmla="*/ 1290960 h 1290960"/>
              <a:gd name="connsiteX2" fmla="*/ 366263 w 387169"/>
              <a:gd name="connsiteY2" fmla="*/ 1207490 h 1290960"/>
              <a:gd name="connsiteX3" fmla="*/ 225778 w 387169"/>
              <a:gd name="connsiteY3" fmla="*/ 1076471 h 1290960"/>
              <a:gd name="connsiteX4" fmla="*/ 180623 w 387169"/>
              <a:gd name="connsiteY4" fmla="*/ 974871 h 1290960"/>
              <a:gd name="connsiteX5" fmla="*/ 155636 w 387169"/>
              <a:gd name="connsiteY5" fmla="*/ 720080 h 1290960"/>
              <a:gd name="connsiteX6" fmla="*/ 146756 w 387169"/>
              <a:gd name="connsiteY6" fmla="*/ 545893 h 1290960"/>
              <a:gd name="connsiteX7" fmla="*/ 180623 w 387169"/>
              <a:gd name="connsiteY7" fmla="*/ 331404 h 1290960"/>
              <a:gd name="connsiteX8" fmla="*/ 252871 w 387169"/>
              <a:gd name="connsiteY8" fmla="*/ 192580 h 1290960"/>
              <a:gd name="connsiteX9" fmla="*/ 379307 w 387169"/>
              <a:gd name="connsiteY9" fmla="*/ 89977 h 1290960"/>
              <a:gd name="connsiteX10" fmla="*/ 387169 w 387169"/>
              <a:gd name="connsiteY10" fmla="*/ 3471 h 1290960"/>
              <a:gd name="connsiteX11" fmla="*/ 0 w 387169"/>
              <a:gd name="connsiteY11" fmla="*/ 0 h 1290960"/>
              <a:gd name="connsiteX12" fmla="*/ 0 w 387169"/>
              <a:gd name="connsiteY12" fmla="*/ 1290960 h 1290960"/>
              <a:gd name="connsiteX0" fmla="*/ 0 w 387169"/>
              <a:gd name="connsiteY0" fmla="*/ 1290960 h 1290960"/>
              <a:gd name="connsiteX1" fmla="*/ 374625 w 387169"/>
              <a:gd name="connsiteY1" fmla="*/ 1290960 h 1290960"/>
              <a:gd name="connsiteX2" fmla="*/ 370444 w 387169"/>
              <a:gd name="connsiteY2" fmla="*/ 1207490 h 1290960"/>
              <a:gd name="connsiteX3" fmla="*/ 225778 w 387169"/>
              <a:gd name="connsiteY3" fmla="*/ 1076471 h 1290960"/>
              <a:gd name="connsiteX4" fmla="*/ 180623 w 387169"/>
              <a:gd name="connsiteY4" fmla="*/ 974871 h 1290960"/>
              <a:gd name="connsiteX5" fmla="*/ 155636 w 387169"/>
              <a:gd name="connsiteY5" fmla="*/ 720080 h 1290960"/>
              <a:gd name="connsiteX6" fmla="*/ 146756 w 387169"/>
              <a:gd name="connsiteY6" fmla="*/ 545893 h 1290960"/>
              <a:gd name="connsiteX7" fmla="*/ 180623 w 387169"/>
              <a:gd name="connsiteY7" fmla="*/ 331404 h 1290960"/>
              <a:gd name="connsiteX8" fmla="*/ 252871 w 387169"/>
              <a:gd name="connsiteY8" fmla="*/ 192580 h 1290960"/>
              <a:gd name="connsiteX9" fmla="*/ 379307 w 387169"/>
              <a:gd name="connsiteY9" fmla="*/ 89977 h 1290960"/>
              <a:gd name="connsiteX10" fmla="*/ 387169 w 387169"/>
              <a:gd name="connsiteY10" fmla="*/ 3471 h 1290960"/>
              <a:gd name="connsiteX11" fmla="*/ 0 w 387169"/>
              <a:gd name="connsiteY11" fmla="*/ 0 h 1290960"/>
              <a:gd name="connsiteX12" fmla="*/ 0 w 387169"/>
              <a:gd name="connsiteY12" fmla="*/ 1290960 h 1290960"/>
              <a:gd name="connsiteX0" fmla="*/ 0 w 387169"/>
              <a:gd name="connsiteY0" fmla="*/ 1290960 h 1290960"/>
              <a:gd name="connsiteX1" fmla="*/ 374625 w 387169"/>
              <a:gd name="connsiteY1" fmla="*/ 1290960 h 1290960"/>
              <a:gd name="connsiteX2" fmla="*/ 370444 w 387169"/>
              <a:gd name="connsiteY2" fmla="*/ 1207490 h 1290960"/>
              <a:gd name="connsiteX3" fmla="*/ 246685 w 387169"/>
              <a:gd name="connsiteY3" fmla="*/ 1130136 h 1290960"/>
              <a:gd name="connsiteX4" fmla="*/ 180623 w 387169"/>
              <a:gd name="connsiteY4" fmla="*/ 974871 h 1290960"/>
              <a:gd name="connsiteX5" fmla="*/ 155636 w 387169"/>
              <a:gd name="connsiteY5" fmla="*/ 720080 h 1290960"/>
              <a:gd name="connsiteX6" fmla="*/ 146756 w 387169"/>
              <a:gd name="connsiteY6" fmla="*/ 545893 h 1290960"/>
              <a:gd name="connsiteX7" fmla="*/ 180623 w 387169"/>
              <a:gd name="connsiteY7" fmla="*/ 331404 h 1290960"/>
              <a:gd name="connsiteX8" fmla="*/ 252871 w 387169"/>
              <a:gd name="connsiteY8" fmla="*/ 192580 h 1290960"/>
              <a:gd name="connsiteX9" fmla="*/ 379307 w 387169"/>
              <a:gd name="connsiteY9" fmla="*/ 89977 h 1290960"/>
              <a:gd name="connsiteX10" fmla="*/ 387169 w 387169"/>
              <a:gd name="connsiteY10" fmla="*/ 3471 h 1290960"/>
              <a:gd name="connsiteX11" fmla="*/ 0 w 387169"/>
              <a:gd name="connsiteY11" fmla="*/ 0 h 1290960"/>
              <a:gd name="connsiteX12" fmla="*/ 0 w 387169"/>
              <a:gd name="connsiteY12" fmla="*/ 1290960 h 1290960"/>
              <a:gd name="connsiteX0" fmla="*/ 0 w 387169"/>
              <a:gd name="connsiteY0" fmla="*/ 1290960 h 1290960"/>
              <a:gd name="connsiteX1" fmla="*/ 374625 w 387169"/>
              <a:gd name="connsiteY1" fmla="*/ 1290960 h 1290960"/>
              <a:gd name="connsiteX2" fmla="*/ 370444 w 387169"/>
              <a:gd name="connsiteY2" fmla="*/ 1207490 h 1290960"/>
              <a:gd name="connsiteX3" fmla="*/ 246685 w 387169"/>
              <a:gd name="connsiteY3" fmla="*/ 1130136 h 1290960"/>
              <a:gd name="connsiteX4" fmla="*/ 180623 w 387169"/>
              <a:gd name="connsiteY4" fmla="*/ 974871 h 1290960"/>
              <a:gd name="connsiteX5" fmla="*/ 155636 w 387169"/>
              <a:gd name="connsiteY5" fmla="*/ 720080 h 1290960"/>
              <a:gd name="connsiteX6" fmla="*/ 146756 w 387169"/>
              <a:gd name="connsiteY6" fmla="*/ 545893 h 1290960"/>
              <a:gd name="connsiteX7" fmla="*/ 180623 w 387169"/>
              <a:gd name="connsiteY7" fmla="*/ 331404 h 1290960"/>
              <a:gd name="connsiteX8" fmla="*/ 252871 w 387169"/>
              <a:gd name="connsiteY8" fmla="*/ 192580 h 1290960"/>
              <a:gd name="connsiteX9" fmla="*/ 379307 w 387169"/>
              <a:gd name="connsiteY9" fmla="*/ 89977 h 1290960"/>
              <a:gd name="connsiteX10" fmla="*/ 387169 w 387169"/>
              <a:gd name="connsiteY10" fmla="*/ 3471 h 1290960"/>
              <a:gd name="connsiteX11" fmla="*/ 0 w 387169"/>
              <a:gd name="connsiteY11" fmla="*/ 0 h 1290960"/>
              <a:gd name="connsiteX12" fmla="*/ 0 w 387169"/>
              <a:gd name="connsiteY12" fmla="*/ 1290960 h 1290960"/>
              <a:gd name="connsiteX0" fmla="*/ 0 w 387169"/>
              <a:gd name="connsiteY0" fmla="*/ 1290960 h 1290960"/>
              <a:gd name="connsiteX1" fmla="*/ 374625 w 387169"/>
              <a:gd name="connsiteY1" fmla="*/ 1290960 h 1290960"/>
              <a:gd name="connsiteX2" fmla="*/ 370444 w 387169"/>
              <a:gd name="connsiteY2" fmla="*/ 1207490 h 1290960"/>
              <a:gd name="connsiteX3" fmla="*/ 246685 w 387169"/>
              <a:gd name="connsiteY3" fmla="*/ 1130136 h 1290960"/>
              <a:gd name="connsiteX4" fmla="*/ 180623 w 387169"/>
              <a:gd name="connsiteY4" fmla="*/ 974871 h 1290960"/>
              <a:gd name="connsiteX5" fmla="*/ 155636 w 387169"/>
              <a:gd name="connsiteY5" fmla="*/ 720080 h 1290960"/>
              <a:gd name="connsiteX6" fmla="*/ 146756 w 387169"/>
              <a:gd name="connsiteY6" fmla="*/ 545893 h 1290960"/>
              <a:gd name="connsiteX7" fmla="*/ 180623 w 387169"/>
              <a:gd name="connsiteY7" fmla="*/ 331404 h 1290960"/>
              <a:gd name="connsiteX8" fmla="*/ 252871 w 387169"/>
              <a:gd name="connsiteY8" fmla="*/ 192580 h 1290960"/>
              <a:gd name="connsiteX9" fmla="*/ 379307 w 387169"/>
              <a:gd name="connsiteY9" fmla="*/ 89977 h 1290960"/>
              <a:gd name="connsiteX10" fmla="*/ 387169 w 387169"/>
              <a:gd name="connsiteY10" fmla="*/ 3471 h 1290960"/>
              <a:gd name="connsiteX11" fmla="*/ 0 w 387169"/>
              <a:gd name="connsiteY11" fmla="*/ 0 h 1290960"/>
              <a:gd name="connsiteX12" fmla="*/ 0 w 387169"/>
              <a:gd name="connsiteY12" fmla="*/ 1290960 h 1290960"/>
              <a:gd name="connsiteX0" fmla="*/ 0 w 387169"/>
              <a:gd name="connsiteY0" fmla="*/ 1290960 h 1290960"/>
              <a:gd name="connsiteX1" fmla="*/ 374625 w 387169"/>
              <a:gd name="connsiteY1" fmla="*/ 1290960 h 1290960"/>
              <a:gd name="connsiteX2" fmla="*/ 370444 w 387169"/>
              <a:gd name="connsiteY2" fmla="*/ 1207490 h 1290960"/>
              <a:gd name="connsiteX3" fmla="*/ 246686 w 387169"/>
              <a:gd name="connsiteY3" fmla="*/ 1124769 h 1290960"/>
              <a:gd name="connsiteX4" fmla="*/ 180623 w 387169"/>
              <a:gd name="connsiteY4" fmla="*/ 974871 h 1290960"/>
              <a:gd name="connsiteX5" fmla="*/ 155636 w 387169"/>
              <a:gd name="connsiteY5" fmla="*/ 720080 h 1290960"/>
              <a:gd name="connsiteX6" fmla="*/ 146756 w 387169"/>
              <a:gd name="connsiteY6" fmla="*/ 545893 h 1290960"/>
              <a:gd name="connsiteX7" fmla="*/ 180623 w 387169"/>
              <a:gd name="connsiteY7" fmla="*/ 331404 h 1290960"/>
              <a:gd name="connsiteX8" fmla="*/ 252871 w 387169"/>
              <a:gd name="connsiteY8" fmla="*/ 192580 h 1290960"/>
              <a:gd name="connsiteX9" fmla="*/ 379307 w 387169"/>
              <a:gd name="connsiteY9" fmla="*/ 89977 h 1290960"/>
              <a:gd name="connsiteX10" fmla="*/ 387169 w 387169"/>
              <a:gd name="connsiteY10" fmla="*/ 3471 h 1290960"/>
              <a:gd name="connsiteX11" fmla="*/ 0 w 387169"/>
              <a:gd name="connsiteY11" fmla="*/ 0 h 1290960"/>
              <a:gd name="connsiteX12" fmla="*/ 0 w 387169"/>
              <a:gd name="connsiteY12" fmla="*/ 1290960 h 1290960"/>
              <a:gd name="connsiteX0" fmla="*/ 0 w 387169"/>
              <a:gd name="connsiteY0" fmla="*/ 1290960 h 1290960"/>
              <a:gd name="connsiteX1" fmla="*/ 374625 w 387169"/>
              <a:gd name="connsiteY1" fmla="*/ 1290960 h 1290960"/>
              <a:gd name="connsiteX2" fmla="*/ 370444 w 387169"/>
              <a:gd name="connsiteY2" fmla="*/ 1207490 h 1290960"/>
              <a:gd name="connsiteX3" fmla="*/ 246686 w 387169"/>
              <a:gd name="connsiteY3" fmla="*/ 1124769 h 1290960"/>
              <a:gd name="connsiteX4" fmla="*/ 180623 w 387169"/>
              <a:gd name="connsiteY4" fmla="*/ 974871 h 1290960"/>
              <a:gd name="connsiteX5" fmla="*/ 155636 w 387169"/>
              <a:gd name="connsiteY5" fmla="*/ 720080 h 1290960"/>
              <a:gd name="connsiteX6" fmla="*/ 146756 w 387169"/>
              <a:gd name="connsiteY6" fmla="*/ 545893 h 1290960"/>
              <a:gd name="connsiteX7" fmla="*/ 180623 w 387169"/>
              <a:gd name="connsiteY7" fmla="*/ 331404 h 1290960"/>
              <a:gd name="connsiteX8" fmla="*/ 252871 w 387169"/>
              <a:gd name="connsiteY8" fmla="*/ 192580 h 1290960"/>
              <a:gd name="connsiteX9" fmla="*/ 379307 w 387169"/>
              <a:gd name="connsiteY9" fmla="*/ 89977 h 1290960"/>
              <a:gd name="connsiteX10" fmla="*/ 387169 w 387169"/>
              <a:gd name="connsiteY10" fmla="*/ 3471 h 1290960"/>
              <a:gd name="connsiteX11" fmla="*/ 0 w 387169"/>
              <a:gd name="connsiteY11" fmla="*/ 0 h 1290960"/>
              <a:gd name="connsiteX12" fmla="*/ 0 w 387169"/>
              <a:gd name="connsiteY12" fmla="*/ 1290960 h 1290960"/>
              <a:gd name="connsiteX0" fmla="*/ 0 w 387169"/>
              <a:gd name="connsiteY0" fmla="*/ 1290960 h 1290960"/>
              <a:gd name="connsiteX1" fmla="*/ 374625 w 387169"/>
              <a:gd name="connsiteY1" fmla="*/ 1290960 h 1290960"/>
              <a:gd name="connsiteX2" fmla="*/ 370444 w 387169"/>
              <a:gd name="connsiteY2" fmla="*/ 1207490 h 1290960"/>
              <a:gd name="connsiteX3" fmla="*/ 246686 w 387169"/>
              <a:gd name="connsiteY3" fmla="*/ 1124769 h 1290960"/>
              <a:gd name="connsiteX4" fmla="*/ 180623 w 387169"/>
              <a:gd name="connsiteY4" fmla="*/ 974871 h 1290960"/>
              <a:gd name="connsiteX5" fmla="*/ 155636 w 387169"/>
              <a:gd name="connsiteY5" fmla="*/ 720080 h 1290960"/>
              <a:gd name="connsiteX6" fmla="*/ 146756 w 387169"/>
              <a:gd name="connsiteY6" fmla="*/ 545893 h 1290960"/>
              <a:gd name="connsiteX7" fmla="*/ 180623 w 387169"/>
              <a:gd name="connsiteY7" fmla="*/ 331404 h 1290960"/>
              <a:gd name="connsiteX8" fmla="*/ 252871 w 387169"/>
              <a:gd name="connsiteY8" fmla="*/ 192580 h 1290960"/>
              <a:gd name="connsiteX9" fmla="*/ 379307 w 387169"/>
              <a:gd name="connsiteY9" fmla="*/ 89977 h 1290960"/>
              <a:gd name="connsiteX10" fmla="*/ 387169 w 387169"/>
              <a:gd name="connsiteY10" fmla="*/ 3471 h 1290960"/>
              <a:gd name="connsiteX11" fmla="*/ 0 w 387169"/>
              <a:gd name="connsiteY11" fmla="*/ 0 h 1290960"/>
              <a:gd name="connsiteX12" fmla="*/ 0 w 387169"/>
              <a:gd name="connsiteY12" fmla="*/ 1290960 h 1290960"/>
              <a:gd name="connsiteX0" fmla="*/ 0 w 387169"/>
              <a:gd name="connsiteY0" fmla="*/ 1290960 h 1290960"/>
              <a:gd name="connsiteX1" fmla="*/ 374625 w 387169"/>
              <a:gd name="connsiteY1" fmla="*/ 1290960 h 1290960"/>
              <a:gd name="connsiteX2" fmla="*/ 370444 w 387169"/>
              <a:gd name="connsiteY2" fmla="*/ 1207490 h 1290960"/>
              <a:gd name="connsiteX3" fmla="*/ 246686 w 387169"/>
              <a:gd name="connsiteY3" fmla="*/ 1124769 h 1290960"/>
              <a:gd name="connsiteX4" fmla="*/ 180623 w 387169"/>
              <a:gd name="connsiteY4" fmla="*/ 974871 h 1290960"/>
              <a:gd name="connsiteX5" fmla="*/ 155636 w 387169"/>
              <a:gd name="connsiteY5" fmla="*/ 720080 h 1290960"/>
              <a:gd name="connsiteX6" fmla="*/ 146756 w 387169"/>
              <a:gd name="connsiteY6" fmla="*/ 545893 h 1290960"/>
              <a:gd name="connsiteX7" fmla="*/ 180623 w 387169"/>
              <a:gd name="connsiteY7" fmla="*/ 331404 h 1290960"/>
              <a:gd name="connsiteX8" fmla="*/ 252871 w 387169"/>
              <a:gd name="connsiteY8" fmla="*/ 192580 h 1290960"/>
              <a:gd name="connsiteX9" fmla="*/ 379307 w 387169"/>
              <a:gd name="connsiteY9" fmla="*/ 89977 h 1290960"/>
              <a:gd name="connsiteX10" fmla="*/ 387169 w 387169"/>
              <a:gd name="connsiteY10" fmla="*/ 3471 h 1290960"/>
              <a:gd name="connsiteX11" fmla="*/ 0 w 387169"/>
              <a:gd name="connsiteY11" fmla="*/ 0 h 1290960"/>
              <a:gd name="connsiteX12" fmla="*/ 0 w 387169"/>
              <a:gd name="connsiteY12" fmla="*/ 1290960 h 1290960"/>
              <a:gd name="connsiteX0" fmla="*/ 0 w 387169"/>
              <a:gd name="connsiteY0" fmla="*/ 1290960 h 1290960"/>
              <a:gd name="connsiteX1" fmla="*/ 374625 w 387169"/>
              <a:gd name="connsiteY1" fmla="*/ 1290960 h 1290960"/>
              <a:gd name="connsiteX2" fmla="*/ 370444 w 387169"/>
              <a:gd name="connsiteY2" fmla="*/ 1207490 h 1290960"/>
              <a:gd name="connsiteX3" fmla="*/ 246686 w 387169"/>
              <a:gd name="connsiteY3" fmla="*/ 1124769 h 1290960"/>
              <a:gd name="connsiteX4" fmla="*/ 180623 w 387169"/>
              <a:gd name="connsiteY4" fmla="*/ 974871 h 1290960"/>
              <a:gd name="connsiteX5" fmla="*/ 155636 w 387169"/>
              <a:gd name="connsiteY5" fmla="*/ 720080 h 1290960"/>
              <a:gd name="connsiteX6" fmla="*/ 146756 w 387169"/>
              <a:gd name="connsiteY6" fmla="*/ 545893 h 1290960"/>
              <a:gd name="connsiteX7" fmla="*/ 180623 w 387169"/>
              <a:gd name="connsiteY7" fmla="*/ 331404 h 1290960"/>
              <a:gd name="connsiteX8" fmla="*/ 252871 w 387169"/>
              <a:gd name="connsiteY8" fmla="*/ 192580 h 1290960"/>
              <a:gd name="connsiteX9" fmla="*/ 379307 w 387169"/>
              <a:gd name="connsiteY9" fmla="*/ 89977 h 1290960"/>
              <a:gd name="connsiteX10" fmla="*/ 387169 w 387169"/>
              <a:gd name="connsiteY10" fmla="*/ 3471 h 1290960"/>
              <a:gd name="connsiteX11" fmla="*/ 0 w 387169"/>
              <a:gd name="connsiteY11" fmla="*/ 0 h 1290960"/>
              <a:gd name="connsiteX12" fmla="*/ 0 w 387169"/>
              <a:gd name="connsiteY12" fmla="*/ 1290960 h 1290960"/>
              <a:gd name="connsiteX0" fmla="*/ 0 w 387169"/>
              <a:gd name="connsiteY0" fmla="*/ 1290960 h 1290960"/>
              <a:gd name="connsiteX1" fmla="*/ 374625 w 387169"/>
              <a:gd name="connsiteY1" fmla="*/ 1290960 h 1290960"/>
              <a:gd name="connsiteX2" fmla="*/ 370444 w 387169"/>
              <a:gd name="connsiteY2" fmla="*/ 1207490 h 1290960"/>
              <a:gd name="connsiteX3" fmla="*/ 246686 w 387169"/>
              <a:gd name="connsiteY3" fmla="*/ 1124769 h 1290960"/>
              <a:gd name="connsiteX4" fmla="*/ 180623 w 387169"/>
              <a:gd name="connsiteY4" fmla="*/ 974871 h 1290960"/>
              <a:gd name="connsiteX5" fmla="*/ 155636 w 387169"/>
              <a:gd name="connsiteY5" fmla="*/ 720080 h 1290960"/>
              <a:gd name="connsiteX6" fmla="*/ 146756 w 387169"/>
              <a:gd name="connsiteY6" fmla="*/ 545893 h 1290960"/>
              <a:gd name="connsiteX7" fmla="*/ 180623 w 387169"/>
              <a:gd name="connsiteY7" fmla="*/ 331404 h 1290960"/>
              <a:gd name="connsiteX8" fmla="*/ 252871 w 387169"/>
              <a:gd name="connsiteY8" fmla="*/ 192580 h 1290960"/>
              <a:gd name="connsiteX9" fmla="*/ 379307 w 387169"/>
              <a:gd name="connsiteY9" fmla="*/ 89977 h 1290960"/>
              <a:gd name="connsiteX10" fmla="*/ 387169 w 387169"/>
              <a:gd name="connsiteY10" fmla="*/ 3471 h 1290960"/>
              <a:gd name="connsiteX11" fmla="*/ 0 w 387169"/>
              <a:gd name="connsiteY11" fmla="*/ 0 h 1290960"/>
              <a:gd name="connsiteX12" fmla="*/ 0 w 387169"/>
              <a:gd name="connsiteY12" fmla="*/ 1290960 h 1290960"/>
              <a:gd name="connsiteX0" fmla="*/ 0 w 387169"/>
              <a:gd name="connsiteY0" fmla="*/ 1290960 h 1290960"/>
              <a:gd name="connsiteX1" fmla="*/ 374625 w 387169"/>
              <a:gd name="connsiteY1" fmla="*/ 1290960 h 1290960"/>
              <a:gd name="connsiteX2" fmla="*/ 370444 w 387169"/>
              <a:gd name="connsiteY2" fmla="*/ 1207490 h 1290960"/>
              <a:gd name="connsiteX3" fmla="*/ 246686 w 387169"/>
              <a:gd name="connsiteY3" fmla="*/ 1124769 h 1290960"/>
              <a:gd name="connsiteX4" fmla="*/ 180623 w 387169"/>
              <a:gd name="connsiteY4" fmla="*/ 974871 h 1290960"/>
              <a:gd name="connsiteX5" fmla="*/ 155636 w 387169"/>
              <a:gd name="connsiteY5" fmla="*/ 720080 h 1290960"/>
              <a:gd name="connsiteX6" fmla="*/ 146756 w 387169"/>
              <a:gd name="connsiteY6" fmla="*/ 545893 h 1290960"/>
              <a:gd name="connsiteX7" fmla="*/ 180623 w 387169"/>
              <a:gd name="connsiteY7" fmla="*/ 331404 h 1290960"/>
              <a:gd name="connsiteX8" fmla="*/ 252871 w 387169"/>
              <a:gd name="connsiteY8" fmla="*/ 192580 h 1290960"/>
              <a:gd name="connsiteX9" fmla="*/ 379307 w 387169"/>
              <a:gd name="connsiteY9" fmla="*/ 89977 h 1290960"/>
              <a:gd name="connsiteX10" fmla="*/ 387169 w 387169"/>
              <a:gd name="connsiteY10" fmla="*/ 3471 h 1290960"/>
              <a:gd name="connsiteX11" fmla="*/ 0 w 387169"/>
              <a:gd name="connsiteY11" fmla="*/ 0 h 1290960"/>
              <a:gd name="connsiteX12" fmla="*/ 0 w 387169"/>
              <a:gd name="connsiteY12" fmla="*/ 1290960 h 1290960"/>
              <a:gd name="connsiteX0" fmla="*/ 0 w 387169"/>
              <a:gd name="connsiteY0" fmla="*/ 1290960 h 1290960"/>
              <a:gd name="connsiteX1" fmla="*/ 374625 w 387169"/>
              <a:gd name="connsiteY1" fmla="*/ 1290960 h 1290960"/>
              <a:gd name="connsiteX2" fmla="*/ 370444 w 387169"/>
              <a:gd name="connsiteY2" fmla="*/ 1207490 h 1290960"/>
              <a:gd name="connsiteX3" fmla="*/ 246686 w 387169"/>
              <a:gd name="connsiteY3" fmla="*/ 1124769 h 1290960"/>
              <a:gd name="connsiteX4" fmla="*/ 180623 w 387169"/>
              <a:gd name="connsiteY4" fmla="*/ 974871 h 1290960"/>
              <a:gd name="connsiteX5" fmla="*/ 155636 w 387169"/>
              <a:gd name="connsiteY5" fmla="*/ 720080 h 1290960"/>
              <a:gd name="connsiteX6" fmla="*/ 146756 w 387169"/>
              <a:gd name="connsiteY6" fmla="*/ 545893 h 1290960"/>
              <a:gd name="connsiteX7" fmla="*/ 180623 w 387169"/>
              <a:gd name="connsiteY7" fmla="*/ 331404 h 1290960"/>
              <a:gd name="connsiteX8" fmla="*/ 252871 w 387169"/>
              <a:gd name="connsiteY8" fmla="*/ 192580 h 1290960"/>
              <a:gd name="connsiteX9" fmla="*/ 379307 w 387169"/>
              <a:gd name="connsiteY9" fmla="*/ 89977 h 1290960"/>
              <a:gd name="connsiteX10" fmla="*/ 387169 w 387169"/>
              <a:gd name="connsiteY10" fmla="*/ 3471 h 1290960"/>
              <a:gd name="connsiteX11" fmla="*/ 0 w 387169"/>
              <a:gd name="connsiteY11" fmla="*/ 0 h 1290960"/>
              <a:gd name="connsiteX12" fmla="*/ 0 w 387169"/>
              <a:gd name="connsiteY12" fmla="*/ 1290960 h 1290960"/>
              <a:gd name="connsiteX0" fmla="*/ 0 w 387169"/>
              <a:gd name="connsiteY0" fmla="*/ 1290960 h 1290960"/>
              <a:gd name="connsiteX1" fmla="*/ 374625 w 387169"/>
              <a:gd name="connsiteY1" fmla="*/ 1290960 h 1290960"/>
              <a:gd name="connsiteX2" fmla="*/ 380897 w 387169"/>
              <a:gd name="connsiteY2" fmla="*/ 1204806 h 1290960"/>
              <a:gd name="connsiteX3" fmla="*/ 246686 w 387169"/>
              <a:gd name="connsiteY3" fmla="*/ 1124769 h 1290960"/>
              <a:gd name="connsiteX4" fmla="*/ 180623 w 387169"/>
              <a:gd name="connsiteY4" fmla="*/ 974871 h 1290960"/>
              <a:gd name="connsiteX5" fmla="*/ 155636 w 387169"/>
              <a:gd name="connsiteY5" fmla="*/ 720080 h 1290960"/>
              <a:gd name="connsiteX6" fmla="*/ 146756 w 387169"/>
              <a:gd name="connsiteY6" fmla="*/ 545893 h 1290960"/>
              <a:gd name="connsiteX7" fmla="*/ 180623 w 387169"/>
              <a:gd name="connsiteY7" fmla="*/ 331404 h 1290960"/>
              <a:gd name="connsiteX8" fmla="*/ 252871 w 387169"/>
              <a:gd name="connsiteY8" fmla="*/ 192580 h 1290960"/>
              <a:gd name="connsiteX9" fmla="*/ 379307 w 387169"/>
              <a:gd name="connsiteY9" fmla="*/ 89977 h 1290960"/>
              <a:gd name="connsiteX10" fmla="*/ 387169 w 387169"/>
              <a:gd name="connsiteY10" fmla="*/ 3471 h 1290960"/>
              <a:gd name="connsiteX11" fmla="*/ 0 w 387169"/>
              <a:gd name="connsiteY11" fmla="*/ 0 h 1290960"/>
              <a:gd name="connsiteX12" fmla="*/ 0 w 387169"/>
              <a:gd name="connsiteY12" fmla="*/ 1290960 h 1290960"/>
              <a:gd name="connsiteX0" fmla="*/ 0 w 387169"/>
              <a:gd name="connsiteY0" fmla="*/ 1290960 h 1290960"/>
              <a:gd name="connsiteX1" fmla="*/ 380897 w 387169"/>
              <a:gd name="connsiteY1" fmla="*/ 1290960 h 1290960"/>
              <a:gd name="connsiteX2" fmla="*/ 380897 w 387169"/>
              <a:gd name="connsiteY2" fmla="*/ 1204806 h 1290960"/>
              <a:gd name="connsiteX3" fmla="*/ 246686 w 387169"/>
              <a:gd name="connsiteY3" fmla="*/ 1124769 h 1290960"/>
              <a:gd name="connsiteX4" fmla="*/ 180623 w 387169"/>
              <a:gd name="connsiteY4" fmla="*/ 974871 h 1290960"/>
              <a:gd name="connsiteX5" fmla="*/ 155636 w 387169"/>
              <a:gd name="connsiteY5" fmla="*/ 720080 h 1290960"/>
              <a:gd name="connsiteX6" fmla="*/ 146756 w 387169"/>
              <a:gd name="connsiteY6" fmla="*/ 545893 h 1290960"/>
              <a:gd name="connsiteX7" fmla="*/ 180623 w 387169"/>
              <a:gd name="connsiteY7" fmla="*/ 331404 h 1290960"/>
              <a:gd name="connsiteX8" fmla="*/ 252871 w 387169"/>
              <a:gd name="connsiteY8" fmla="*/ 192580 h 1290960"/>
              <a:gd name="connsiteX9" fmla="*/ 379307 w 387169"/>
              <a:gd name="connsiteY9" fmla="*/ 89977 h 1290960"/>
              <a:gd name="connsiteX10" fmla="*/ 387169 w 387169"/>
              <a:gd name="connsiteY10" fmla="*/ 3471 h 1290960"/>
              <a:gd name="connsiteX11" fmla="*/ 0 w 387169"/>
              <a:gd name="connsiteY11" fmla="*/ 0 h 1290960"/>
              <a:gd name="connsiteX12" fmla="*/ 0 w 387169"/>
              <a:gd name="connsiteY12" fmla="*/ 1290960 h 1290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87169" h="1290960">
                <a:moveTo>
                  <a:pt x="0" y="1290960"/>
                </a:moveTo>
                <a:lnTo>
                  <a:pt x="380897" y="1290960"/>
                </a:lnTo>
                <a:lnTo>
                  <a:pt x="380897" y="1204806"/>
                </a:lnTo>
                <a:cubicBezTo>
                  <a:pt x="331282" y="1184388"/>
                  <a:pt x="277489" y="1163970"/>
                  <a:pt x="246686" y="1124769"/>
                </a:cubicBezTo>
                <a:cubicBezTo>
                  <a:pt x="224667" y="1089115"/>
                  <a:pt x="185920" y="1042726"/>
                  <a:pt x="180623" y="974871"/>
                </a:cubicBezTo>
                <a:lnTo>
                  <a:pt x="155636" y="720080"/>
                </a:lnTo>
                <a:lnTo>
                  <a:pt x="146756" y="545893"/>
                </a:lnTo>
                <a:lnTo>
                  <a:pt x="180623" y="331404"/>
                </a:lnTo>
                <a:lnTo>
                  <a:pt x="252871" y="192580"/>
                </a:lnTo>
                <a:lnTo>
                  <a:pt x="379307" y="89977"/>
                </a:lnTo>
                <a:lnTo>
                  <a:pt x="387169" y="3471"/>
                </a:lnTo>
                <a:lnTo>
                  <a:pt x="0" y="0"/>
                </a:lnTo>
                <a:lnTo>
                  <a:pt x="0" y="1290960"/>
                </a:lnTo>
                <a:close/>
              </a:path>
            </a:pathLst>
          </a:custGeom>
          <a:solidFill>
            <a:srgbClr val="FF0000">
              <a:alpha val="5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4" name="Forma livre 43"/>
          <p:cNvSpPr/>
          <p:nvPr/>
        </p:nvSpPr>
        <p:spPr>
          <a:xfrm>
            <a:off x="5143500" y="3214688"/>
            <a:ext cx="576263" cy="2443162"/>
          </a:xfrm>
          <a:custGeom>
            <a:avLst/>
            <a:gdLst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871537 h 2443162"/>
              <a:gd name="connsiteX3" fmla="*/ 419100 w 576263"/>
              <a:gd name="connsiteY3" fmla="*/ 900112 h 2443162"/>
              <a:gd name="connsiteX4" fmla="*/ 357188 w 576263"/>
              <a:gd name="connsiteY4" fmla="*/ 981075 h 2443162"/>
              <a:gd name="connsiteX5" fmla="*/ 309563 w 576263"/>
              <a:gd name="connsiteY5" fmla="*/ 1143000 h 2443162"/>
              <a:gd name="connsiteX6" fmla="*/ 328613 w 576263"/>
              <a:gd name="connsiteY6" fmla="*/ 1338262 h 2443162"/>
              <a:gd name="connsiteX7" fmla="*/ 361950 w 576263"/>
              <a:gd name="connsiteY7" fmla="*/ 1490662 h 2443162"/>
              <a:gd name="connsiteX8" fmla="*/ 414338 w 576263"/>
              <a:gd name="connsiteY8" fmla="*/ 1533525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214313 w 576263"/>
              <a:gd name="connsiteY16" fmla="*/ 1547812 h 2443162"/>
              <a:gd name="connsiteX17" fmla="*/ 161925 w 576263"/>
              <a:gd name="connsiteY17" fmla="*/ 1128712 h 2443162"/>
              <a:gd name="connsiteX18" fmla="*/ 238125 w 576263"/>
              <a:gd name="connsiteY18" fmla="*/ 900112 h 2443162"/>
              <a:gd name="connsiteX19" fmla="*/ 347663 w 576263"/>
              <a:gd name="connsiteY19" fmla="*/ 781050 h 2443162"/>
              <a:gd name="connsiteX20" fmla="*/ 442913 w 576263"/>
              <a:gd name="connsiteY20" fmla="*/ 747712 h 2443162"/>
              <a:gd name="connsiteX21" fmla="*/ 442913 w 576263"/>
              <a:gd name="connsiteY21" fmla="*/ 138112 h 2443162"/>
              <a:gd name="connsiteX22" fmla="*/ 4763 w 576263"/>
              <a:gd name="connsiteY22" fmla="*/ 138112 h 2443162"/>
              <a:gd name="connsiteX23" fmla="*/ 0 w 576263"/>
              <a:gd name="connsiteY23" fmla="*/ 0 h 2443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76263" h="2443162">
                <a:moveTo>
                  <a:pt x="0" y="0"/>
                </a:moveTo>
                <a:lnTo>
                  <a:pt x="571500" y="0"/>
                </a:lnTo>
                <a:cubicBezTo>
                  <a:pt x="573088" y="290512"/>
                  <a:pt x="574675" y="581025"/>
                  <a:pt x="576263" y="871537"/>
                </a:cubicBezTo>
                <a:lnTo>
                  <a:pt x="419100" y="900112"/>
                </a:lnTo>
                <a:lnTo>
                  <a:pt x="357188" y="981075"/>
                </a:lnTo>
                <a:lnTo>
                  <a:pt x="309563" y="1143000"/>
                </a:lnTo>
                <a:lnTo>
                  <a:pt x="328613" y="1338262"/>
                </a:lnTo>
                <a:lnTo>
                  <a:pt x="361950" y="1490662"/>
                </a:lnTo>
                <a:lnTo>
                  <a:pt x="414338" y="1533525"/>
                </a:lnTo>
                <a:lnTo>
                  <a:pt x="576263" y="1576387"/>
                </a:lnTo>
                <a:lnTo>
                  <a:pt x="576263" y="2443162"/>
                </a:lnTo>
                <a:lnTo>
                  <a:pt x="0" y="2443162"/>
                </a:lnTo>
                <a:lnTo>
                  <a:pt x="0" y="2305050"/>
                </a:lnTo>
                <a:lnTo>
                  <a:pt x="438150" y="2305050"/>
                </a:lnTo>
                <a:lnTo>
                  <a:pt x="438150" y="1719262"/>
                </a:lnTo>
                <a:lnTo>
                  <a:pt x="300038" y="1671637"/>
                </a:lnTo>
                <a:lnTo>
                  <a:pt x="214313" y="1547812"/>
                </a:lnTo>
                <a:lnTo>
                  <a:pt x="161925" y="1128712"/>
                </a:lnTo>
                <a:lnTo>
                  <a:pt x="238125" y="900112"/>
                </a:lnTo>
                <a:lnTo>
                  <a:pt x="347663" y="781050"/>
                </a:lnTo>
                <a:lnTo>
                  <a:pt x="442913" y="747712"/>
                </a:lnTo>
                <a:lnTo>
                  <a:pt x="442913" y="138112"/>
                </a:lnTo>
                <a:lnTo>
                  <a:pt x="4763" y="13811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>
            <a:normAutofit/>
          </a:bodyPr>
          <a:lstStyle/>
          <a:p>
            <a:r>
              <a:rPr lang="pt-BR" dirty="0" smtClean="0"/>
              <a:t>Construção (MOSFET por intensificação n)</a:t>
            </a:r>
          </a:p>
          <a:p>
            <a:pPr lvl="1"/>
            <a:r>
              <a:rPr lang="pt-BR" dirty="0" smtClean="0"/>
              <a:t>Potencial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repele “lacunas” do corpo</a:t>
            </a:r>
          </a:p>
          <a:p>
            <a:pPr lvl="2"/>
            <a:r>
              <a:rPr lang="pt-BR" dirty="0" smtClean="0"/>
              <a:t>Aquelas próximas do isolante SiO</a:t>
            </a:r>
            <a:r>
              <a:rPr lang="pt-BR" baseline="-25000" dirty="0" smtClean="0"/>
              <a:t>2</a:t>
            </a:r>
            <a:endParaRPr lang="pt-BR" dirty="0" smtClean="0"/>
          </a:p>
          <a:p>
            <a:pPr lvl="2"/>
            <a:r>
              <a:rPr lang="pt-BR" dirty="0" smtClean="0"/>
              <a:t>Indução de zona de depleção nessa região</a:t>
            </a:r>
          </a:p>
          <a:p>
            <a:pPr lvl="1"/>
            <a:r>
              <a:rPr lang="pt-BR" dirty="0" smtClean="0"/>
              <a:t>Potencial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atrai elétrons do corpo</a:t>
            </a:r>
          </a:p>
          <a:p>
            <a:pPr lvl="2"/>
            <a:r>
              <a:rPr lang="pt-BR" dirty="0" smtClean="0"/>
              <a:t>Elétrons de material p = portadores minoritários</a:t>
            </a:r>
          </a:p>
          <a:p>
            <a:pPr lvl="2"/>
            <a:r>
              <a:rPr lang="pt-BR" dirty="0" smtClean="0"/>
              <a:t>Formação de caminho/canal</a:t>
            </a:r>
          </a:p>
          <a:p>
            <a:pPr lvl="1"/>
            <a:r>
              <a:rPr lang="pt-BR" dirty="0" smtClean="0"/>
              <a:t>Agora há um condutor para circulação de corrente</a:t>
            </a:r>
          </a:p>
          <a:p>
            <a:pPr lvl="1"/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controla “vazão” do canal induzido</a:t>
            </a:r>
          </a:p>
          <a:p>
            <a:pPr lvl="2"/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&gt;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T</a:t>
            </a:r>
            <a:r>
              <a:rPr lang="pt-BR" dirty="0" smtClean="0"/>
              <a:t> (tensão de limiar) para haver corrente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Construção (MOSFET por intensificação n)</a:t>
            </a:r>
          </a:p>
          <a:p>
            <a:pPr lvl="1"/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 &gt; 0,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&gt; 0</a:t>
            </a:r>
          </a:p>
          <a:p>
            <a:pPr lvl="2"/>
            <a:r>
              <a:rPr lang="pt-BR" dirty="0" smtClean="0"/>
              <a:t>Aumento de</a:t>
            </a:r>
            <a:br>
              <a:rPr lang="pt-BR" dirty="0" smtClean="0"/>
            </a:br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 reduz</a:t>
            </a:r>
            <a:br>
              <a:rPr lang="pt-BR" dirty="0" smtClean="0"/>
            </a:br>
            <a:r>
              <a:rPr lang="pt-BR" dirty="0" smtClean="0"/>
              <a:t>corrente no</a:t>
            </a:r>
            <a:br>
              <a:rPr lang="pt-BR" dirty="0" smtClean="0"/>
            </a:br>
            <a:r>
              <a:rPr lang="pt-BR" dirty="0" smtClean="0"/>
              <a:t>canal virtual</a:t>
            </a:r>
          </a:p>
        </p:txBody>
      </p:sp>
      <p:cxnSp>
        <p:nvCxnSpPr>
          <p:cNvPr id="26" name="Conector reto 25"/>
          <p:cNvCxnSpPr/>
          <p:nvPr/>
        </p:nvCxnSpPr>
        <p:spPr>
          <a:xfrm>
            <a:off x="8460432" y="4509120"/>
            <a:ext cx="288032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to 26"/>
          <p:cNvCxnSpPr/>
          <p:nvPr/>
        </p:nvCxnSpPr>
        <p:spPr>
          <a:xfrm>
            <a:off x="8316416" y="4365104"/>
            <a:ext cx="576064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to 27"/>
          <p:cNvCxnSpPr/>
          <p:nvPr/>
        </p:nvCxnSpPr>
        <p:spPr>
          <a:xfrm rot="5400000" flipH="1" flipV="1">
            <a:off x="7776356" y="3537012"/>
            <a:ext cx="1656184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to 28"/>
          <p:cNvCxnSpPr/>
          <p:nvPr/>
        </p:nvCxnSpPr>
        <p:spPr>
          <a:xfrm rot="5400000">
            <a:off x="7704348" y="5409220"/>
            <a:ext cx="1800200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to 34"/>
          <p:cNvCxnSpPr/>
          <p:nvPr/>
        </p:nvCxnSpPr>
        <p:spPr>
          <a:xfrm rot="10800000">
            <a:off x="3851920" y="2708920"/>
            <a:ext cx="4752528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to 36"/>
          <p:cNvCxnSpPr/>
          <p:nvPr/>
        </p:nvCxnSpPr>
        <p:spPr>
          <a:xfrm rot="5400000">
            <a:off x="3419872" y="3140968"/>
            <a:ext cx="864096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to 37"/>
          <p:cNvCxnSpPr/>
          <p:nvPr/>
        </p:nvCxnSpPr>
        <p:spPr>
          <a:xfrm rot="10800000">
            <a:off x="3851920" y="6309320"/>
            <a:ext cx="4752528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to 38"/>
          <p:cNvCxnSpPr/>
          <p:nvPr/>
        </p:nvCxnSpPr>
        <p:spPr>
          <a:xfrm rot="5400000">
            <a:off x="6696236" y="5409220"/>
            <a:ext cx="1800200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to 39"/>
          <p:cNvCxnSpPr/>
          <p:nvPr/>
        </p:nvCxnSpPr>
        <p:spPr>
          <a:xfrm rot="5400000">
            <a:off x="3167844" y="5625244"/>
            <a:ext cx="1368152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de seta reta 29"/>
          <p:cNvCxnSpPr/>
          <p:nvPr/>
        </p:nvCxnSpPr>
        <p:spPr>
          <a:xfrm rot="10800000">
            <a:off x="7380312" y="2564904"/>
            <a:ext cx="72008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ixaDeTexto 30"/>
          <p:cNvSpPr txBox="1"/>
          <p:nvPr/>
        </p:nvSpPr>
        <p:spPr>
          <a:xfrm>
            <a:off x="7524328" y="2204864"/>
            <a:ext cx="383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 err="1" smtClean="0">
                <a:latin typeface="Constantia" pitchFamily="18" charset="0"/>
              </a:rPr>
              <a:t>i</a:t>
            </a:r>
            <a:r>
              <a:rPr lang="pt-BR" b="1" baseline="-25000" dirty="0" err="1" smtClean="0">
                <a:latin typeface="Constantia" pitchFamily="18" charset="0"/>
              </a:rPr>
              <a:t>D</a:t>
            </a:r>
            <a:endParaRPr lang="pt-BR" b="1" baseline="-25000" dirty="0">
              <a:latin typeface="Constantia" pitchFamily="18" charset="0"/>
            </a:endParaRPr>
          </a:p>
        </p:txBody>
      </p:sp>
      <p:cxnSp>
        <p:nvCxnSpPr>
          <p:cNvPr id="32" name="Conector de seta reta 31"/>
          <p:cNvCxnSpPr/>
          <p:nvPr/>
        </p:nvCxnSpPr>
        <p:spPr>
          <a:xfrm rot="10800000">
            <a:off x="6732240" y="6165304"/>
            <a:ext cx="720080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aixaDeTexto 32"/>
          <p:cNvSpPr txBox="1"/>
          <p:nvPr/>
        </p:nvSpPr>
        <p:spPr>
          <a:xfrm>
            <a:off x="6896293" y="5805264"/>
            <a:ext cx="343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 err="1" smtClean="0">
                <a:latin typeface="Constantia" pitchFamily="18" charset="0"/>
              </a:rPr>
              <a:t>i</a:t>
            </a:r>
            <a:r>
              <a:rPr lang="pt-BR" b="1" baseline="-25000" dirty="0" err="1" smtClean="0">
                <a:latin typeface="Constantia" pitchFamily="18" charset="0"/>
              </a:rPr>
              <a:t>S</a:t>
            </a:r>
            <a:endParaRPr lang="pt-BR" b="1" baseline="-25000" dirty="0">
              <a:latin typeface="Constantia" pitchFamily="18" charset="0"/>
            </a:endParaRPr>
          </a:p>
        </p:txBody>
      </p:sp>
      <p:sp>
        <p:nvSpPr>
          <p:cNvPr id="34" name="Seta para baixo 33"/>
          <p:cNvSpPr/>
          <p:nvPr/>
        </p:nvSpPr>
        <p:spPr>
          <a:xfrm rot="10800000">
            <a:off x="5004048" y="4005064"/>
            <a:ext cx="576064" cy="864096"/>
          </a:xfrm>
          <a:prstGeom prst="downArrow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36" name="Conector reto 35"/>
          <p:cNvCxnSpPr/>
          <p:nvPr/>
        </p:nvCxnSpPr>
        <p:spPr>
          <a:xfrm>
            <a:off x="3707904" y="4941168"/>
            <a:ext cx="288032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to 40"/>
          <p:cNvCxnSpPr/>
          <p:nvPr/>
        </p:nvCxnSpPr>
        <p:spPr>
          <a:xfrm>
            <a:off x="3563888" y="4797152"/>
            <a:ext cx="576064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to 42"/>
          <p:cNvCxnSpPr/>
          <p:nvPr/>
        </p:nvCxnSpPr>
        <p:spPr>
          <a:xfrm rot="5400000">
            <a:off x="3671900" y="4617132"/>
            <a:ext cx="360040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upo 25"/>
          <p:cNvGrpSpPr/>
          <p:nvPr/>
        </p:nvGrpSpPr>
        <p:grpSpPr>
          <a:xfrm>
            <a:off x="3851920" y="2996952"/>
            <a:ext cx="3744416" cy="2880320"/>
            <a:chOff x="3995936" y="2708920"/>
            <a:chExt cx="3744416" cy="2880320"/>
          </a:xfrm>
        </p:grpSpPr>
        <p:sp>
          <p:nvSpPr>
            <p:cNvPr id="8" name="Retângulo 7"/>
            <p:cNvSpPr/>
            <p:nvPr/>
          </p:nvSpPr>
          <p:spPr>
            <a:xfrm>
              <a:off x="5076056" y="2708920"/>
              <a:ext cx="216024" cy="28803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" name="Retângulo 3"/>
            <p:cNvSpPr/>
            <p:nvPr/>
          </p:nvSpPr>
          <p:spPr>
            <a:xfrm>
              <a:off x="5292080" y="2708920"/>
              <a:ext cx="1440160" cy="288032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p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5" name="Retângulo 4"/>
            <p:cNvSpPr/>
            <p:nvPr/>
          </p:nvSpPr>
          <p:spPr>
            <a:xfrm>
              <a:off x="5292080" y="2996952"/>
              <a:ext cx="504056" cy="576064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n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6" name="Retângulo 5"/>
            <p:cNvSpPr/>
            <p:nvPr/>
          </p:nvSpPr>
          <p:spPr>
            <a:xfrm>
              <a:off x="5292080" y="4725144"/>
              <a:ext cx="504056" cy="576064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n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9" name="Retângulo 8"/>
            <p:cNvSpPr/>
            <p:nvPr/>
          </p:nvSpPr>
          <p:spPr>
            <a:xfrm>
              <a:off x="4860032" y="4869160"/>
              <a:ext cx="432048" cy="2880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Retângulo 9"/>
            <p:cNvSpPr/>
            <p:nvPr/>
          </p:nvSpPr>
          <p:spPr>
            <a:xfrm>
              <a:off x="4860032" y="3140968"/>
              <a:ext cx="432048" cy="2880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1" name="Conector reto 10"/>
            <p:cNvCxnSpPr/>
            <p:nvPr/>
          </p:nvCxnSpPr>
          <p:spPr>
            <a:xfrm rot="10800000">
              <a:off x="3995936" y="5013176"/>
              <a:ext cx="1296144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to 11"/>
            <p:cNvCxnSpPr>
              <a:stCxn id="10" idx="3"/>
            </p:cNvCxnSpPr>
            <p:nvPr/>
          </p:nvCxnSpPr>
          <p:spPr>
            <a:xfrm flipH="1">
              <a:off x="3995936" y="3284984"/>
              <a:ext cx="1296144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to 12"/>
            <p:cNvCxnSpPr>
              <a:stCxn id="14" idx="3"/>
            </p:cNvCxnSpPr>
            <p:nvPr/>
          </p:nvCxnSpPr>
          <p:spPr>
            <a:xfrm flipH="1">
              <a:off x="3995937" y="4149080"/>
              <a:ext cx="1080119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tângulo 13"/>
            <p:cNvSpPr/>
            <p:nvPr/>
          </p:nvSpPr>
          <p:spPr>
            <a:xfrm>
              <a:off x="4860032" y="3933056"/>
              <a:ext cx="216024" cy="4320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" name="Retângulo 17"/>
            <p:cNvSpPr/>
            <p:nvPr/>
          </p:nvSpPr>
          <p:spPr>
            <a:xfrm>
              <a:off x="6732240" y="3933056"/>
              <a:ext cx="216024" cy="4320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9" name="Conector reto 18"/>
            <p:cNvCxnSpPr>
              <a:stCxn id="18" idx="1"/>
            </p:cNvCxnSpPr>
            <p:nvPr/>
          </p:nvCxnSpPr>
          <p:spPr>
            <a:xfrm rot="10800000" flipH="1">
              <a:off x="6732240" y="4149080"/>
              <a:ext cx="1008112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Forma livre 41"/>
          <p:cNvSpPr/>
          <p:nvPr/>
        </p:nvSpPr>
        <p:spPr>
          <a:xfrm>
            <a:off x="5148064" y="3857966"/>
            <a:ext cx="435000" cy="1155208"/>
          </a:xfrm>
          <a:custGeom>
            <a:avLst/>
            <a:gdLst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80623 w 316089"/>
              <a:gd name="connsiteY4" fmla="*/ 982133 h 1298222"/>
              <a:gd name="connsiteX5" fmla="*/ 146756 w 316089"/>
              <a:gd name="connsiteY5" fmla="*/ 733778 h 1298222"/>
              <a:gd name="connsiteX6" fmla="*/ 146756 w 316089"/>
              <a:gd name="connsiteY6" fmla="*/ 553155 h 1298222"/>
              <a:gd name="connsiteX7" fmla="*/ 180623 w 316089"/>
              <a:gd name="connsiteY7" fmla="*/ 338666 h 1298222"/>
              <a:gd name="connsiteX8" fmla="*/ 259645 w 316089"/>
              <a:gd name="connsiteY8" fmla="*/ 214489 h 1298222"/>
              <a:gd name="connsiteX9" fmla="*/ 316089 w 316089"/>
              <a:gd name="connsiteY9" fmla="*/ 191911 h 1298222"/>
              <a:gd name="connsiteX10" fmla="*/ 316089 w 316089"/>
              <a:gd name="connsiteY10" fmla="*/ 0 h 1298222"/>
              <a:gd name="connsiteX11" fmla="*/ 11289 w 316089"/>
              <a:gd name="connsiteY11" fmla="*/ 0 h 1298222"/>
              <a:gd name="connsiteX12" fmla="*/ 0 w 316089"/>
              <a:gd name="connsiteY12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80623 w 316089"/>
              <a:gd name="connsiteY4" fmla="*/ 982133 h 1298222"/>
              <a:gd name="connsiteX5" fmla="*/ 155636 w 316089"/>
              <a:gd name="connsiteY5" fmla="*/ 727342 h 1298222"/>
              <a:gd name="connsiteX6" fmla="*/ 146756 w 316089"/>
              <a:gd name="connsiteY6" fmla="*/ 553155 h 1298222"/>
              <a:gd name="connsiteX7" fmla="*/ 180623 w 316089"/>
              <a:gd name="connsiteY7" fmla="*/ 338666 h 1298222"/>
              <a:gd name="connsiteX8" fmla="*/ 259645 w 316089"/>
              <a:gd name="connsiteY8" fmla="*/ 214489 h 1298222"/>
              <a:gd name="connsiteX9" fmla="*/ 316089 w 316089"/>
              <a:gd name="connsiteY9" fmla="*/ 191911 h 1298222"/>
              <a:gd name="connsiteX10" fmla="*/ 316089 w 316089"/>
              <a:gd name="connsiteY10" fmla="*/ 0 h 1298222"/>
              <a:gd name="connsiteX11" fmla="*/ 11289 w 316089"/>
              <a:gd name="connsiteY11" fmla="*/ 0 h 1298222"/>
              <a:gd name="connsiteX12" fmla="*/ 0 w 316089"/>
              <a:gd name="connsiteY12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80623 w 316089"/>
              <a:gd name="connsiteY4" fmla="*/ 982133 h 1298222"/>
              <a:gd name="connsiteX5" fmla="*/ 155636 w 316089"/>
              <a:gd name="connsiteY5" fmla="*/ 727342 h 1298222"/>
              <a:gd name="connsiteX6" fmla="*/ 146756 w 316089"/>
              <a:gd name="connsiteY6" fmla="*/ 553155 h 1298222"/>
              <a:gd name="connsiteX7" fmla="*/ 180623 w 316089"/>
              <a:gd name="connsiteY7" fmla="*/ 338666 h 1298222"/>
              <a:gd name="connsiteX8" fmla="*/ 227644 w 316089"/>
              <a:gd name="connsiteY8" fmla="*/ 223286 h 1298222"/>
              <a:gd name="connsiteX9" fmla="*/ 316089 w 316089"/>
              <a:gd name="connsiteY9" fmla="*/ 191911 h 1298222"/>
              <a:gd name="connsiteX10" fmla="*/ 316089 w 316089"/>
              <a:gd name="connsiteY10" fmla="*/ 0 h 1298222"/>
              <a:gd name="connsiteX11" fmla="*/ 11289 w 316089"/>
              <a:gd name="connsiteY11" fmla="*/ 0 h 1298222"/>
              <a:gd name="connsiteX12" fmla="*/ 0 w 316089"/>
              <a:gd name="connsiteY12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80623 w 316089"/>
              <a:gd name="connsiteY4" fmla="*/ 982133 h 1298222"/>
              <a:gd name="connsiteX5" fmla="*/ 155636 w 316089"/>
              <a:gd name="connsiteY5" fmla="*/ 727342 h 1298222"/>
              <a:gd name="connsiteX6" fmla="*/ 146756 w 316089"/>
              <a:gd name="connsiteY6" fmla="*/ 553155 h 1298222"/>
              <a:gd name="connsiteX7" fmla="*/ 180623 w 316089"/>
              <a:gd name="connsiteY7" fmla="*/ 338666 h 1298222"/>
              <a:gd name="connsiteX8" fmla="*/ 227644 w 316089"/>
              <a:gd name="connsiteY8" fmla="*/ 223286 h 1298222"/>
              <a:gd name="connsiteX9" fmla="*/ 316089 w 316089"/>
              <a:gd name="connsiteY9" fmla="*/ 191911 h 1298222"/>
              <a:gd name="connsiteX10" fmla="*/ 316089 w 316089"/>
              <a:gd name="connsiteY10" fmla="*/ 0 h 1298222"/>
              <a:gd name="connsiteX11" fmla="*/ 0 w 316089"/>
              <a:gd name="connsiteY11" fmla="*/ 7262 h 1298222"/>
              <a:gd name="connsiteX12" fmla="*/ 0 w 316089"/>
              <a:gd name="connsiteY12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155636 w 316089"/>
              <a:gd name="connsiteY5" fmla="*/ 727342 h 1298222"/>
              <a:gd name="connsiteX6" fmla="*/ 146756 w 316089"/>
              <a:gd name="connsiteY6" fmla="*/ 553155 h 1298222"/>
              <a:gd name="connsiteX7" fmla="*/ 180623 w 316089"/>
              <a:gd name="connsiteY7" fmla="*/ 338666 h 1298222"/>
              <a:gd name="connsiteX8" fmla="*/ 227644 w 316089"/>
              <a:gd name="connsiteY8" fmla="*/ 223286 h 1298222"/>
              <a:gd name="connsiteX9" fmla="*/ 316089 w 316089"/>
              <a:gd name="connsiteY9" fmla="*/ 191911 h 1298222"/>
              <a:gd name="connsiteX10" fmla="*/ 316089 w 316089"/>
              <a:gd name="connsiteY10" fmla="*/ 0 h 1298222"/>
              <a:gd name="connsiteX11" fmla="*/ 0 w 316089"/>
              <a:gd name="connsiteY11" fmla="*/ 7262 h 1298222"/>
              <a:gd name="connsiteX12" fmla="*/ 0 w 316089"/>
              <a:gd name="connsiteY12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90311 w 316089"/>
              <a:gd name="connsiteY5" fmla="*/ 727342 h 1298222"/>
              <a:gd name="connsiteX6" fmla="*/ 146756 w 316089"/>
              <a:gd name="connsiteY6" fmla="*/ 553155 h 1298222"/>
              <a:gd name="connsiteX7" fmla="*/ 180623 w 316089"/>
              <a:gd name="connsiteY7" fmla="*/ 338666 h 1298222"/>
              <a:gd name="connsiteX8" fmla="*/ 227644 w 316089"/>
              <a:gd name="connsiteY8" fmla="*/ 223286 h 1298222"/>
              <a:gd name="connsiteX9" fmla="*/ 316089 w 316089"/>
              <a:gd name="connsiteY9" fmla="*/ 191911 h 1298222"/>
              <a:gd name="connsiteX10" fmla="*/ 316089 w 316089"/>
              <a:gd name="connsiteY10" fmla="*/ 0 h 1298222"/>
              <a:gd name="connsiteX11" fmla="*/ 0 w 316089"/>
              <a:gd name="connsiteY11" fmla="*/ 7262 h 1298222"/>
              <a:gd name="connsiteX12" fmla="*/ 0 w 316089"/>
              <a:gd name="connsiteY12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90311 w 316089"/>
              <a:gd name="connsiteY5" fmla="*/ 727342 h 1298222"/>
              <a:gd name="connsiteX6" fmla="*/ 90311 w 316089"/>
              <a:gd name="connsiteY6" fmla="*/ 511318 h 1298222"/>
              <a:gd name="connsiteX7" fmla="*/ 180623 w 316089"/>
              <a:gd name="connsiteY7" fmla="*/ 338666 h 1298222"/>
              <a:gd name="connsiteX8" fmla="*/ 227644 w 316089"/>
              <a:gd name="connsiteY8" fmla="*/ 223286 h 1298222"/>
              <a:gd name="connsiteX9" fmla="*/ 316089 w 316089"/>
              <a:gd name="connsiteY9" fmla="*/ 191911 h 1298222"/>
              <a:gd name="connsiteX10" fmla="*/ 316089 w 316089"/>
              <a:gd name="connsiteY10" fmla="*/ 0 h 1298222"/>
              <a:gd name="connsiteX11" fmla="*/ 0 w 316089"/>
              <a:gd name="connsiteY11" fmla="*/ 7262 h 1298222"/>
              <a:gd name="connsiteX12" fmla="*/ 0 w 316089"/>
              <a:gd name="connsiteY12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90311 w 316089"/>
              <a:gd name="connsiteY5" fmla="*/ 727342 h 1298222"/>
              <a:gd name="connsiteX6" fmla="*/ 90311 w 316089"/>
              <a:gd name="connsiteY6" fmla="*/ 511318 h 1298222"/>
              <a:gd name="connsiteX7" fmla="*/ 90311 w 316089"/>
              <a:gd name="connsiteY7" fmla="*/ 367302 h 1298222"/>
              <a:gd name="connsiteX8" fmla="*/ 227644 w 316089"/>
              <a:gd name="connsiteY8" fmla="*/ 223286 h 1298222"/>
              <a:gd name="connsiteX9" fmla="*/ 316089 w 316089"/>
              <a:gd name="connsiteY9" fmla="*/ 191911 h 1298222"/>
              <a:gd name="connsiteX10" fmla="*/ 316089 w 316089"/>
              <a:gd name="connsiteY10" fmla="*/ 0 h 1298222"/>
              <a:gd name="connsiteX11" fmla="*/ 0 w 316089"/>
              <a:gd name="connsiteY11" fmla="*/ 7262 h 1298222"/>
              <a:gd name="connsiteX12" fmla="*/ 0 w 316089"/>
              <a:gd name="connsiteY12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90311 w 316089"/>
              <a:gd name="connsiteY5" fmla="*/ 727342 h 1298222"/>
              <a:gd name="connsiteX6" fmla="*/ 90311 w 316089"/>
              <a:gd name="connsiteY6" fmla="*/ 511318 h 1298222"/>
              <a:gd name="connsiteX7" fmla="*/ 90311 w 316089"/>
              <a:gd name="connsiteY7" fmla="*/ 367302 h 1298222"/>
              <a:gd name="connsiteX8" fmla="*/ 135467 w 316089"/>
              <a:gd name="connsiteY8" fmla="*/ 223286 h 1298222"/>
              <a:gd name="connsiteX9" fmla="*/ 316089 w 316089"/>
              <a:gd name="connsiteY9" fmla="*/ 191911 h 1298222"/>
              <a:gd name="connsiteX10" fmla="*/ 316089 w 316089"/>
              <a:gd name="connsiteY10" fmla="*/ 0 h 1298222"/>
              <a:gd name="connsiteX11" fmla="*/ 0 w 316089"/>
              <a:gd name="connsiteY11" fmla="*/ 7262 h 1298222"/>
              <a:gd name="connsiteX12" fmla="*/ 0 w 316089"/>
              <a:gd name="connsiteY12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90311 w 316089"/>
              <a:gd name="connsiteY5" fmla="*/ 727342 h 1298222"/>
              <a:gd name="connsiteX6" fmla="*/ 90311 w 316089"/>
              <a:gd name="connsiteY6" fmla="*/ 511318 h 1298222"/>
              <a:gd name="connsiteX7" fmla="*/ 90311 w 316089"/>
              <a:gd name="connsiteY7" fmla="*/ 367302 h 1298222"/>
              <a:gd name="connsiteX8" fmla="*/ 135467 w 316089"/>
              <a:gd name="connsiteY8" fmla="*/ 223286 h 1298222"/>
              <a:gd name="connsiteX9" fmla="*/ 316089 w 316089"/>
              <a:gd name="connsiteY9" fmla="*/ 191911 h 1298222"/>
              <a:gd name="connsiteX10" fmla="*/ 316089 w 316089"/>
              <a:gd name="connsiteY10" fmla="*/ 0 h 1298222"/>
              <a:gd name="connsiteX11" fmla="*/ 0 w 316089"/>
              <a:gd name="connsiteY11" fmla="*/ 7262 h 1298222"/>
              <a:gd name="connsiteX12" fmla="*/ 0 w 316089"/>
              <a:gd name="connsiteY12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90311 w 316089"/>
              <a:gd name="connsiteY5" fmla="*/ 727342 h 1298222"/>
              <a:gd name="connsiteX6" fmla="*/ 90311 w 316089"/>
              <a:gd name="connsiteY6" fmla="*/ 511318 h 1298222"/>
              <a:gd name="connsiteX7" fmla="*/ 90311 w 316089"/>
              <a:gd name="connsiteY7" fmla="*/ 367302 h 1298222"/>
              <a:gd name="connsiteX8" fmla="*/ 90311 w 316089"/>
              <a:gd name="connsiteY8" fmla="*/ 223286 h 1298222"/>
              <a:gd name="connsiteX9" fmla="*/ 316089 w 316089"/>
              <a:gd name="connsiteY9" fmla="*/ 191911 h 1298222"/>
              <a:gd name="connsiteX10" fmla="*/ 316089 w 316089"/>
              <a:gd name="connsiteY10" fmla="*/ 0 h 1298222"/>
              <a:gd name="connsiteX11" fmla="*/ 0 w 316089"/>
              <a:gd name="connsiteY11" fmla="*/ 7262 h 1298222"/>
              <a:gd name="connsiteX12" fmla="*/ 0 w 316089"/>
              <a:gd name="connsiteY12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90311 w 316089"/>
              <a:gd name="connsiteY5" fmla="*/ 727342 h 1298222"/>
              <a:gd name="connsiteX6" fmla="*/ 90311 w 316089"/>
              <a:gd name="connsiteY6" fmla="*/ 511318 h 1298222"/>
              <a:gd name="connsiteX7" fmla="*/ 90311 w 316089"/>
              <a:gd name="connsiteY7" fmla="*/ 367302 h 1298222"/>
              <a:gd name="connsiteX8" fmla="*/ 90311 w 316089"/>
              <a:gd name="connsiteY8" fmla="*/ 223286 h 1298222"/>
              <a:gd name="connsiteX9" fmla="*/ 316089 w 316089"/>
              <a:gd name="connsiteY9" fmla="*/ 191911 h 1298222"/>
              <a:gd name="connsiteX10" fmla="*/ 316089 w 316089"/>
              <a:gd name="connsiteY10" fmla="*/ 0 h 1298222"/>
              <a:gd name="connsiteX11" fmla="*/ 0 w 316089"/>
              <a:gd name="connsiteY11" fmla="*/ 7262 h 1298222"/>
              <a:gd name="connsiteX12" fmla="*/ 0 w 316089"/>
              <a:gd name="connsiteY12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90311 w 316089"/>
              <a:gd name="connsiteY5" fmla="*/ 727342 h 1298222"/>
              <a:gd name="connsiteX6" fmla="*/ 45156 w 316089"/>
              <a:gd name="connsiteY6" fmla="*/ 511318 h 1298222"/>
              <a:gd name="connsiteX7" fmla="*/ 90311 w 316089"/>
              <a:gd name="connsiteY7" fmla="*/ 367302 h 1298222"/>
              <a:gd name="connsiteX8" fmla="*/ 90311 w 316089"/>
              <a:gd name="connsiteY8" fmla="*/ 223286 h 1298222"/>
              <a:gd name="connsiteX9" fmla="*/ 316089 w 316089"/>
              <a:gd name="connsiteY9" fmla="*/ 191911 h 1298222"/>
              <a:gd name="connsiteX10" fmla="*/ 316089 w 316089"/>
              <a:gd name="connsiteY10" fmla="*/ 0 h 1298222"/>
              <a:gd name="connsiteX11" fmla="*/ 0 w 316089"/>
              <a:gd name="connsiteY11" fmla="*/ 7262 h 1298222"/>
              <a:gd name="connsiteX12" fmla="*/ 0 w 316089"/>
              <a:gd name="connsiteY12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90311 w 316089"/>
              <a:gd name="connsiteY5" fmla="*/ 727342 h 1298222"/>
              <a:gd name="connsiteX6" fmla="*/ 45156 w 316089"/>
              <a:gd name="connsiteY6" fmla="*/ 511318 h 1298222"/>
              <a:gd name="connsiteX7" fmla="*/ 45156 w 316089"/>
              <a:gd name="connsiteY7" fmla="*/ 367302 h 1298222"/>
              <a:gd name="connsiteX8" fmla="*/ 90311 w 316089"/>
              <a:gd name="connsiteY8" fmla="*/ 223286 h 1298222"/>
              <a:gd name="connsiteX9" fmla="*/ 316089 w 316089"/>
              <a:gd name="connsiteY9" fmla="*/ 191911 h 1298222"/>
              <a:gd name="connsiteX10" fmla="*/ 316089 w 316089"/>
              <a:gd name="connsiteY10" fmla="*/ 0 h 1298222"/>
              <a:gd name="connsiteX11" fmla="*/ 0 w 316089"/>
              <a:gd name="connsiteY11" fmla="*/ 7262 h 1298222"/>
              <a:gd name="connsiteX12" fmla="*/ 0 w 316089"/>
              <a:gd name="connsiteY12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90311 w 316089"/>
              <a:gd name="connsiteY5" fmla="*/ 727342 h 1298222"/>
              <a:gd name="connsiteX6" fmla="*/ 45156 w 316089"/>
              <a:gd name="connsiteY6" fmla="*/ 511318 h 1298222"/>
              <a:gd name="connsiteX7" fmla="*/ 45156 w 316089"/>
              <a:gd name="connsiteY7" fmla="*/ 367302 h 1298222"/>
              <a:gd name="connsiteX8" fmla="*/ 45156 w 316089"/>
              <a:gd name="connsiteY8" fmla="*/ 223286 h 1298222"/>
              <a:gd name="connsiteX9" fmla="*/ 316089 w 316089"/>
              <a:gd name="connsiteY9" fmla="*/ 191911 h 1298222"/>
              <a:gd name="connsiteX10" fmla="*/ 316089 w 316089"/>
              <a:gd name="connsiteY10" fmla="*/ 0 h 1298222"/>
              <a:gd name="connsiteX11" fmla="*/ 0 w 316089"/>
              <a:gd name="connsiteY11" fmla="*/ 7262 h 1298222"/>
              <a:gd name="connsiteX12" fmla="*/ 0 w 316089"/>
              <a:gd name="connsiteY12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90311 w 316089"/>
              <a:gd name="connsiteY5" fmla="*/ 727342 h 1298222"/>
              <a:gd name="connsiteX6" fmla="*/ 45156 w 316089"/>
              <a:gd name="connsiteY6" fmla="*/ 511318 h 1298222"/>
              <a:gd name="connsiteX7" fmla="*/ 45156 w 316089"/>
              <a:gd name="connsiteY7" fmla="*/ 367302 h 1298222"/>
              <a:gd name="connsiteX8" fmla="*/ 45156 w 316089"/>
              <a:gd name="connsiteY8" fmla="*/ 223286 h 1298222"/>
              <a:gd name="connsiteX9" fmla="*/ 316089 w 316089"/>
              <a:gd name="connsiteY9" fmla="*/ 191911 h 1298222"/>
              <a:gd name="connsiteX10" fmla="*/ 316089 w 316089"/>
              <a:gd name="connsiteY10" fmla="*/ 0 h 1298222"/>
              <a:gd name="connsiteX11" fmla="*/ 0 w 316089"/>
              <a:gd name="connsiteY11" fmla="*/ 7262 h 1298222"/>
              <a:gd name="connsiteX12" fmla="*/ 0 w 316089"/>
              <a:gd name="connsiteY12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90311 w 316089"/>
              <a:gd name="connsiteY5" fmla="*/ 727342 h 1298222"/>
              <a:gd name="connsiteX6" fmla="*/ 45156 w 316089"/>
              <a:gd name="connsiteY6" fmla="*/ 511318 h 1298222"/>
              <a:gd name="connsiteX7" fmla="*/ 45156 w 316089"/>
              <a:gd name="connsiteY7" fmla="*/ 367302 h 1298222"/>
              <a:gd name="connsiteX8" fmla="*/ 45156 w 316089"/>
              <a:gd name="connsiteY8" fmla="*/ 223286 h 1298222"/>
              <a:gd name="connsiteX9" fmla="*/ 316089 w 316089"/>
              <a:gd name="connsiteY9" fmla="*/ 191911 h 1298222"/>
              <a:gd name="connsiteX10" fmla="*/ 316089 w 316089"/>
              <a:gd name="connsiteY10" fmla="*/ 0 h 1298222"/>
              <a:gd name="connsiteX11" fmla="*/ 0 w 316089"/>
              <a:gd name="connsiteY11" fmla="*/ 7262 h 1298222"/>
              <a:gd name="connsiteX12" fmla="*/ 0 w 316089"/>
              <a:gd name="connsiteY12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90311 w 316089"/>
              <a:gd name="connsiteY5" fmla="*/ 727342 h 1298222"/>
              <a:gd name="connsiteX6" fmla="*/ 45156 w 316089"/>
              <a:gd name="connsiteY6" fmla="*/ 511318 h 1298222"/>
              <a:gd name="connsiteX7" fmla="*/ 45156 w 316089"/>
              <a:gd name="connsiteY7" fmla="*/ 367302 h 1298222"/>
              <a:gd name="connsiteX8" fmla="*/ 45156 w 316089"/>
              <a:gd name="connsiteY8" fmla="*/ 223286 h 1298222"/>
              <a:gd name="connsiteX9" fmla="*/ 316089 w 316089"/>
              <a:gd name="connsiteY9" fmla="*/ 191911 h 1298222"/>
              <a:gd name="connsiteX10" fmla="*/ 316089 w 316089"/>
              <a:gd name="connsiteY10" fmla="*/ 0 h 1298222"/>
              <a:gd name="connsiteX11" fmla="*/ 0 w 316089"/>
              <a:gd name="connsiteY11" fmla="*/ 7262 h 1298222"/>
              <a:gd name="connsiteX12" fmla="*/ 0 w 316089"/>
              <a:gd name="connsiteY12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90311 w 316089"/>
              <a:gd name="connsiteY5" fmla="*/ 727342 h 1298222"/>
              <a:gd name="connsiteX6" fmla="*/ 45156 w 316089"/>
              <a:gd name="connsiteY6" fmla="*/ 511318 h 1298222"/>
              <a:gd name="connsiteX7" fmla="*/ 45156 w 316089"/>
              <a:gd name="connsiteY7" fmla="*/ 367302 h 1298222"/>
              <a:gd name="connsiteX8" fmla="*/ 45156 w 316089"/>
              <a:gd name="connsiteY8" fmla="*/ 223286 h 1298222"/>
              <a:gd name="connsiteX9" fmla="*/ 316089 w 316089"/>
              <a:gd name="connsiteY9" fmla="*/ 191911 h 1298222"/>
              <a:gd name="connsiteX10" fmla="*/ 316089 w 316089"/>
              <a:gd name="connsiteY10" fmla="*/ 0 h 1298222"/>
              <a:gd name="connsiteX11" fmla="*/ 0 w 316089"/>
              <a:gd name="connsiteY11" fmla="*/ 7262 h 1298222"/>
              <a:gd name="connsiteX12" fmla="*/ 0 w 316089"/>
              <a:gd name="connsiteY12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90311 w 316089"/>
              <a:gd name="connsiteY5" fmla="*/ 727342 h 1298222"/>
              <a:gd name="connsiteX6" fmla="*/ 45156 w 316089"/>
              <a:gd name="connsiteY6" fmla="*/ 511318 h 1298222"/>
              <a:gd name="connsiteX7" fmla="*/ 45156 w 316089"/>
              <a:gd name="connsiteY7" fmla="*/ 367302 h 1298222"/>
              <a:gd name="connsiteX8" fmla="*/ 45156 w 316089"/>
              <a:gd name="connsiteY8" fmla="*/ 223286 h 1298222"/>
              <a:gd name="connsiteX9" fmla="*/ 316089 w 316089"/>
              <a:gd name="connsiteY9" fmla="*/ 191911 h 1298222"/>
              <a:gd name="connsiteX10" fmla="*/ 316089 w 316089"/>
              <a:gd name="connsiteY10" fmla="*/ 0 h 1298222"/>
              <a:gd name="connsiteX11" fmla="*/ 0 w 316089"/>
              <a:gd name="connsiteY11" fmla="*/ 7262 h 1298222"/>
              <a:gd name="connsiteX12" fmla="*/ 0 w 316089"/>
              <a:gd name="connsiteY12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90311 w 316089"/>
              <a:gd name="connsiteY5" fmla="*/ 727342 h 1298222"/>
              <a:gd name="connsiteX6" fmla="*/ 45156 w 316089"/>
              <a:gd name="connsiteY6" fmla="*/ 583326 h 1298222"/>
              <a:gd name="connsiteX7" fmla="*/ 45156 w 316089"/>
              <a:gd name="connsiteY7" fmla="*/ 367302 h 1298222"/>
              <a:gd name="connsiteX8" fmla="*/ 45156 w 316089"/>
              <a:gd name="connsiteY8" fmla="*/ 223286 h 1298222"/>
              <a:gd name="connsiteX9" fmla="*/ 316089 w 316089"/>
              <a:gd name="connsiteY9" fmla="*/ 191911 h 1298222"/>
              <a:gd name="connsiteX10" fmla="*/ 316089 w 316089"/>
              <a:gd name="connsiteY10" fmla="*/ 0 h 1298222"/>
              <a:gd name="connsiteX11" fmla="*/ 0 w 316089"/>
              <a:gd name="connsiteY11" fmla="*/ 7262 h 1298222"/>
              <a:gd name="connsiteX12" fmla="*/ 0 w 316089"/>
              <a:gd name="connsiteY12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90311 w 316089"/>
              <a:gd name="connsiteY5" fmla="*/ 727342 h 1298222"/>
              <a:gd name="connsiteX6" fmla="*/ 45156 w 316089"/>
              <a:gd name="connsiteY6" fmla="*/ 583326 h 1298222"/>
              <a:gd name="connsiteX7" fmla="*/ 45156 w 316089"/>
              <a:gd name="connsiteY7" fmla="*/ 367302 h 1298222"/>
              <a:gd name="connsiteX8" fmla="*/ 45156 w 316089"/>
              <a:gd name="connsiteY8" fmla="*/ 223286 h 1298222"/>
              <a:gd name="connsiteX9" fmla="*/ 316089 w 316089"/>
              <a:gd name="connsiteY9" fmla="*/ 191911 h 1298222"/>
              <a:gd name="connsiteX10" fmla="*/ 316089 w 316089"/>
              <a:gd name="connsiteY10" fmla="*/ 0 h 1298222"/>
              <a:gd name="connsiteX11" fmla="*/ 0 w 316089"/>
              <a:gd name="connsiteY11" fmla="*/ 7262 h 1298222"/>
              <a:gd name="connsiteX12" fmla="*/ 0 w 316089"/>
              <a:gd name="connsiteY12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90311 w 316089"/>
              <a:gd name="connsiteY5" fmla="*/ 727342 h 1298222"/>
              <a:gd name="connsiteX6" fmla="*/ 45156 w 316089"/>
              <a:gd name="connsiteY6" fmla="*/ 583326 h 1298222"/>
              <a:gd name="connsiteX7" fmla="*/ 45156 w 316089"/>
              <a:gd name="connsiteY7" fmla="*/ 367302 h 1298222"/>
              <a:gd name="connsiteX8" fmla="*/ 45156 w 316089"/>
              <a:gd name="connsiteY8" fmla="*/ 223286 h 1298222"/>
              <a:gd name="connsiteX9" fmla="*/ 316089 w 316089"/>
              <a:gd name="connsiteY9" fmla="*/ 191911 h 1298222"/>
              <a:gd name="connsiteX10" fmla="*/ 316089 w 316089"/>
              <a:gd name="connsiteY10" fmla="*/ 0 h 1298222"/>
              <a:gd name="connsiteX11" fmla="*/ 0 w 316089"/>
              <a:gd name="connsiteY11" fmla="*/ 7262 h 1298222"/>
              <a:gd name="connsiteX12" fmla="*/ 0 w 316089"/>
              <a:gd name="connsiteY12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90311 w 316089"/>
              <a:gd name="connsiteY5" fmla="*/ 799350 h 1298222"/>
              <a:gd name="connsiteX6" fmla="*/ 45156 w 316089"/>
              <a:gd name="connsiteY6" fmla="*/ 583326 h 1298222"/>
              <a:gd name="connsiteX7" fmla="*/ 45156 w 316089"/>
              <a:gd name="connsiteY7" fmla="*/ 367302 h 1298222"/>
              <a:gd name="connsiteX8" fmla="*/ 45156 w 316089"/>
              <a:gd name="connsiteY8" fmla="*/ 223286 h 1298222"/>
              <a:gd name="connsiteX9" fmla="*/ 316089 w 316089"/>
              <a:gd name="connsiteY9" fmla="*/ 191911 h 1298222"/>
              <a:gd name="connsiteX10" fmla="*/ 316089 w 316089"/>
              <a:gd name="connsiteY10" fmla="*/ 0 h 1298222"/>
              <a:gd name="connsiteX11" fmla="*/ 0 w 316089"/>
              <a:gd name="connsiteY11" fmla="*/ 7262 h 1298222"/>
              <a:gd name="connsiteX12" fmla="*/ 0 w 316089"/>
              <a:gd name="connsiteY12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90311 w 316089"/>
              <a:gd name="connsiteY5" fmla="*/ 799350 h 1298222"/>
              <a:gd name="connsiteX6" fmla="*/ 45156 w 316089"/>
              <a:gd name="connsiteY6" fmla="*/ 583326 h 1298222"/>
              <a:gd name="connsiteX7" fmla="*/ 45156 w 316089"/>
              <a:gd name="connsiteY7" fmla="*/ 367302 h 1298222"/>
              <a:gd name="connsiteX8" fmla="*/ 45156 w 316089"/>
              <a:gd name="connsiteY8" fmla="*/ 223286 h 1298222"/>
              <a:gd name="connsiteX9" fmla="*/ 316089 w 316089"/>
              <a:gd name="connsiteY9" fmla="*/ 191911 h 1298222"/>
              <a:gd name="connsiteX10" fmla="*/ 316089 w 316089"/>
              <a:gd name="connsiteY10" fmla="*/ 0 h 1298222"/>
              <a:gd name="connsiteX11" fmla="*/ 0 w 316089"/>
              <a:gd name="connsiteY11" fmla="*/ 7262 h 1298222"/>
              <a:gd name="connsiteX12" fmla="*/ 0 w 316089"/>
              <a:gd name="connsiteY12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90311 w 316089"/>
              <a:gd name="connsiteY5" fmla="*/ 799350 h 1298222"/>
              <a:gd name="connsiteX6" fmla="*/ 45156 w 316089"/>
              <a:gd name="connsiteY6" fmla="*/ 583326 h 1298222"/>
              <a:gd name="connsiteX7" fmla="*/ 45156 w 316089"/>
              <a:gd name="connsiteY7" fmla="*/ 367302 h 1298222"/>
              <a:gd name="connsiteX8" fmla="*/ 45156 w 316089"/>
              <a:gd name="connsiteY8" fmla="*/ 223286 h 1298222"/>
              <a:gd name="connsiteX9" fmla="*/ 316089 w 316089"/>
              <a:gd name="connsiteY9" fmla="*/ 191911 h 1298222"/>
              <a:gd name="connsiteX10" fmla="*/ 316089 w 316089"/>
              <a:gd name="connsiteY10" fmla="*/ 0 h 1298222"/>
              <a:gd name="connsiteX11" fmla="*/ 0 w 316089"/>
              <a:gd name="connsiteY11" fmla="*/ 7262 h 1298222"/>
              <a:gd name="connsiteX12" fmla="*/ 0 w 316089"/>
              <a:gd name="connsiteY12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90311 w 316089"/>
              <a:gd name="connsiteY5" fmla="*/ 799350 h 1298222"/>
              <a:gd name="connsiteX6" fmla="*/ 45156 w 316089"/>
              <a:gd name="connsiteY6" fmla="*/ 583326 h 1298222"/>
              <a:gd name="connsiteX7" fmla="*/ 45156 w 316089"/>
              <a:gd name="connsiteY7" fmla="*/ 367302 h 1298222"/>
              <a:gd name="connsiteX8" fmla="*/ 45156 w 316089"/>
              <a:gd name="connsiteY8" fmla="*/ 223286 h 1298222"/>
              <a:gd name="connsiteX9" fmla="*/ 316089 w 316089"/>
              <a:gd name="connsiteY9" fmla="*/ 191911 h 1298222"/>
              <a:gd name="connsiteX10" fmla="*/ 316089 w 316089"/>
              <a:gd name="connsiteY10" fmla="*/ 0 h 1298222"/>
              <a:gd name="connsiteX11" fmla="*/ 0 w 316089"/>
              <a:gd name="connsiteY11" fmla="*/ 7262 h 1298222"/>
              <a:gd name="connsiteX12" fmla="*/ 0 w 316089"/>
              <a:gd name="connsiteY12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90311 w 316089"/>
              <a:gd name="connsiteY5" fmla="*/ 799350 h 1298222"/>
              <a:gd name="connsiteX6" fmla="*/ 45156 w 316089"/>
              <a:gd name="connsiteY6" fmla="*/ 583326 h 1298222"/>
              <a:gd name="connsiteX7" fmla="*/ 45156 w 316089"/>
              <a:gd name="connsiteY7" fmla="*/ 367302 h 1298222"/>
              <a:gd name="connsiteX8" fmla="*/ 45156 w 316089"/>
              <a:gd name="connsiteY8" fmla="*/ 223286 h 1298222"/>
              <a:gd name="connsiteX9" fmla="*/ 316089 w 316089"/>
              <a:gd name="connsiteY9" fmla="*/ 191911 h 1298222"/>
              <a:gd name="connsiteX10" fmla="*/ 316089 w 316089"/>
              <a:gd name="connsiteY10" fmla="*/ 0 h 1298222"/>
              <a:gd name="connsiteX11" fmla="*/ 0 w 316089"/>
              <a:gd name="connsiteY11" fmla="*/ 7262 h 1298222"/>
              <a:gd name="connsiteX12" fmla="*/ 0 w 316089"/>
              <a:gd name="connsiteY12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45156 w 316089"/>
              <a:gd name="connsiteY5" fmla="*/ 583326 h 1298222"/>
              <a:gd name="connsiteX6" fmla="*/ 45156 w 316089"/>
              <a:gd name="connsiteY6" fmla="*/ 367302 h 1298222"/>
              <a:gd name="connsiteX7" fmla="*/ 45156 w 316089"/>
              <a:gd name="connsiteY7" fmla="*/ 223286 h 1298222"/>
              <a:gd name="connsiteX8" fmla="*/ 316089 w 316089"/>
              <a:gd name="connsiteY8" fmla="*/ 191911 h 1298222"/>
              <a:gd name="connsiteX9" fmla="*/ 316089 w 316089"/>
              <a:gd name="connsiteY9" fmla="*/ 0 h 1298222"/>
              <a:gd name="connsiteX10" fmla="*/ 0 w 316089"/>
              <a:gd name="connsiteY10" fmla="*/ 7262 h 1298222"/>
              <a:gd name="connsiteX11" fmla="*/ 0 w 316089"/>
              <a:gd name="connsiteY11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45156 w 316089"/>
              <a:gd name="connsiteY5" fmla="*/ 583326 h 1298222"/>
              <a:gd name="connsiteX6" fmla="*/ 45156 w 316089"/>
              <a:gd name="connsiteY6" fmla="*/ 367302 h 1298222"/>
              <a:gd name="connsiteX7" fmla="*/ 45156 w 316089"/>
              <a:gd name="connsiteY7" fmla="*/ 223286 h 1298222"/>
              <a:gd name="connsiteX8" fmla="*/ 316089 w 316089"/>
              <a:gd name="connsiteY8" fmla="*/ 191911 h 1298222"/>
              <a:gd name="connsiteX9" fmla="*/ 316089 w 316089"/>
              <a:gd name="connsiteY9" fmla="*/ 0 h 1298222"/>
              <a:gd name="connsiteX10" fmla="*/ 0 w 316089"/>
              <a:gd name="connsiteY10" fmla="*/ 7262 h 1298222"/>
              <a:gd name="connsiteX11" fmla="*/ 0 w 316089"/>
              <a:gd name="connsiteY11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45156 w 316089"/>
              <a:gd name="connsiteY5" fmla="*/ 583326 h 1298222"/>
              <a:gd name="connsiteX6" fmla="*/ 45156 w 316089"/>
              <a:gd name="connsiteY6" fmla="*/ 367302 h 1298222"/>
              <a:gd name="connsiteX7" fmla="*/ 45156 w 316089"/>
              <a:gd name="connsiteY7" fmla="*/ 223286 h 1298222"/>
              <a:gd name="connsiteX8" fmla="*/ 316089 w 316089"/>
              <a:gd name="connsiteY8" fmla="*/ 191911 h 1298222"/>
              <a:gd name="connsiteX9" fmla="*/ 316089 w 316089"/>
              <a:gd name="connsiteY9" fmla="*/ 0 h 1298222"/>
              <a:gd name="connsiteX10" fmla="*/ 0 w 316089"/>
              <a:gd name="connsiteY10" fmla="*/ 7262 h 1298222"/>
              <a:gd name="connsiteX11" fmla="*/ 0 w 316089"/>
              <a:gd name="connsiteY11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45156 w 316089"/>
              <a:gd name="connsiteY5" fmla="*/ 511318 h 1298222"/>
              <a:gd name="connsiteX6" fmla="*/ 45156 w 316089"/>
              <a:gd name="connsiteY6" fmla="*/ 367302 h 1298222"/>
              <a:gd name="connsiteX7" fmla="*/ 45156 w 316089"/>
              <a:gd name="connsiteY7" fmla="*/ 223286 h 1298222"/>
              <a:gd name="connsiteX8" fmla="*/ 316089 w 316089"/>
              <a:gd name="connsiteY8" fmla="*/ 191911 h 1298222"/>
              <a:gd name="connsiteX9" fmla="*/ 316089 w 316089"/>
              <a:gd name="connsiteY9" fmla="*/ 0 h 1298222"/>
              <a:gd name="connsiteX10" fmla="*/ 0 w 316089"/>
              <a:gd name="connsiteY10" fmla="*/ 7262 h 1298222"/>
              <a:gd name="connsiteX11" fmla="*/ 0 w 316089"/>
              <a:gd name="connsiteY11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45156 w 316089"/>
              <a:gd name="connsiteY5" fmla="*/ 511318 h 1298222"/>
              <a:gd name="connsiteX6" fmla="*/ 90311 w 316089"/>
              <a:gd name="connsiteY6" fmla="*/ 295294 h 1298222"/>
              <a:gd name="connsiteX7" fmla="*/ 45156 w 316089"/>
              <a:gd name="connsiteY7" fmla="*/ 223286 h 1298222"/>
              <a:gd name="connsiteX8" fmla="*/ 316089 w 316089"/>
              <a:gd name="connsiteY8" fmla="*/ 191911 h 1298222"/>
              <a:gd name="connsiteX9" fmla="*/ 316089 w 316089"/>
              <a:gd name="connsiteY9" fmla="*/ 0 h 1298222"/>
              <a:gd name="connsiteX10" fmla="*/ 0 w 316089"/>
              <a:gd name="connsiteY10" fmla="*/ 7262 h 1298222"/>
              <a:gd name="connsiteX11" fmla="*/ 0 w 316089"/>
              <a:gd name="connsiteY11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45156 w 316089"/>
              <a:gd name="connsiteY5" fmla="*/ 511318 h 1298222"/>
              <a:gd name="connsiteX6" fmla="*/ 45156 w 316089"/>
              <a:gd name="connsiteY6" fmla="*/ 223286 h 1298222"/>
              <a:gd name="connsiteX7" fmla="*/ 316089 w 316089"/>
              <a:gd name="connsiteY7" fmla="*/ 191911 h 1298222"/>
              <a:gd name="connsiteX8" fmla="*/ 316089 w 316089"/>
              <a:gd name="connsiteY8" fmla="*/ 0 h 1298222"/>
              <a:gd name="connsiteX9" fmla="*/ 0 w 316089"/>
              <a:gd name="connsiteY9" fmla="*/ 7262 h 1298222"/>
              <a:gd name="connsiteX10" fmla="*/ 0 w 316089"/>
              <a:gd name="connsiteY10" fmla="*/ 1298222 h 1298222"/>
              <a:gd name="connsiteX0" fmla="*/ 0 w 316089"/>
              <a:gd name="connsiteY0" fmla="*/ 1298222 h 1298222"/>
              <a:gd name="connsiteX1" fmla="*/ 316089 w 316089"/>
              <a:gd name="connsiteY1" fmla="*/ 1298222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45156 w 316089"/>
              <a:gd name="connsiteY5" fmla="*/ 511318 h 1298222"/>
              <a:gd name="connsiteX6" fmla="*/ 45156 w 316089"/>
              <a:gd name="connsiteY6" fmla="*/ 223286 h 1298222"/>
              <a:gd name="connsiteX7" fmla="*/ 316089 w 316089"/>
              <a:gd name="connsiteY7" fmla="*/ 191911 h 1298222"/>
              <a:gd name="connsiteX8" fmla="*/ 316089 w 316089"/>
              <a:gd name="connsiteY8" fmla="*/ 0 h 1298222"/>
              <a:gd name="connsiteX9" fmla="*/ 0 w 316089"/>
              <a:gd name="connsiteY9" fmla="*/ 7262 h 1298222"/>
              <a:gd name="connsiteX10" fmla="*/ 0 w 316089"/>
              <a:gd name="connsiteY10" fmla="*/ 1298222 h 1298222"/>
              <a:gd name="connsiteX0" fmla="*/ 0 w 316089"/>
              <a:gd name="connsiteY0" fmla="*/ 1298222 h 1298222"/>
              <a:gd name="connsiteX1" fmla="*/ 271291 w 316089"/>
              <a:gd name="connsiteY1" fmla="*/ 1295539 h 1298222"/>
              <a:gd name="connsiteX2" fmla="*/ 316089 w 316089"/>
              <a:gd name="connsiteY2" fmla="*/ 1128889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45156 w 316089"/>
              <a:gd name="connsiteY5" fmla="*/ 511318 h 1298222"/>
              <a:gd name="connsiteX6" fmla="*/ 45156 w 316089"/>
              <a:gd name="connsiteY6" fmla="*/ 223286 h 1298222"/>
              <a:gd name="connsiteX7" fmla="*/ 316089 w 316089"/>
              <a:gd name="connsiteY7" fmla="*/ 191911 h 1298222"/>
              <a:gd name="connsiteX8" fmla="*/ 316089 w 316089"/>
              <a:gd name="connsiteY8" fmla="*/ 0 h 1298222"/>
              <a:gd name="connsiteX9" fmla="*/ 0 w 316089"/>
              <a:gd name="connsiteY9" fmla="*/ 7262 h 1298222"/>
              <a:gd name="connsiteX10" fmla="*/ 0 w 316089"/>
              <a:gd name="connsiteY10" fmla="*/ 1298222 h 1298222"/>
              <a:gd name="connsiteX0" fmla="*/ 0 w 316089"/>
              <a:gd name="connsiteY0" fmla="*/ 1298222 h 1298222"/>
              <a:gd name="connsiteX1" fmla="*/ 271291 w 316089"/>
              <a:gd name="connsiteY1" fmla="*/ 1295539 h 1298222"/>
              <a:gd name="connsiteX2" fmla="*/ 272785 w 316089"/>
              <a:gd name="connsiteY2" fmla="*/ 1209385 h 1298222"/>
              <a:gd name="connsiteX3" fmla="*/ 225778 w 316089"/>
              <a:gd name="connsiteY3" fmla="*/ 1083733 h 1298222"/>
              <a:gd name="connsiteX4" fmla="*/ 135467 w 316089"/>
              <a:gd name="connsiteY4" fmla="*/ 943366 h 1298222"/>
              <a:gd name="connsiteX5" fmla="*/ 45156 w 316089"/>
              <a:gd name="connsiteY5" fmla="*/ 511318 h 1298222"/>
              <a:gd name="connsiteX6" fmla="*/ 45156 w 316089"/>
              <a:gd name="connsiteY6" fmla="*/ 223286 h 1298222"/>
              <a:gd name="connsiteX7" fmla="*/ 316089 w 316089"/>
              <a:gd name="connsiteY7" fmla="*/ 191911 h 1298222"/>
              <a:gd name="connsiteX8" fmla="*/ 316089 w 316089"/>
              <a:gd name="connsiteY8" fmla="*/ 0 h 1298222"/>
              <a:gd name="connsiteX9" fmla="*/ 0 w 316089"/>
              <a:gd name="connsiteY9" fmla="*/ 7262 h 1298222"/>
              <a:gd name="connsiteX10" fmla="*/ 0 w 316089"/>
              <a:gd name="connsiteY10" fmla="*/ 1298222 h 1298222"/>
              <a:gd name="connsiteX0" fmla="*/ 0 w 316089"/>
              <a:gd name="connsiteY0" fmla="*/ 1298222 h 1298222"/>
              <a:gd name="connsiteX1" fmla="*/ 271291 w 316089"/>
              <a:gd name="connsiteY1" fmla="*/ 1295539 h 1298222"/>
              <a:gd name="connsiteX2" fmla="*/ 272785 w 316089"/>
              <a:gd name="connsiteY2" fmla="*/ 1209385 h 1298222"/>
              <a:gd name="connsiteX3" fmla="*/ 185460 w 316089"/>
              <a:gd name="connsiteY3" fmla="*/ 1156178 h 1298222"/>
              <a:gd name="connsiteX4" fmla="*/ 135467 w 316089"/>
              <a:gd name="connsiteY4" fmla="*/ 943366 h 1298222"/>
              <a:gd name="connsiteX5" fmla="*/ 45156 w 316089"/>
              <a:gd name="connsiteY5" fmla="*/ 511318 h 1298222"/>
              <a:gd name="connsiteX6" fmla="*/ 45156 w 316089"/>
              <a:gd name="connsiteY6" fmla="*/ 223286 h 1298222"/>
              <a:gd name="connsiteX7" fmla="*/ 316089 w 316089"/>
              <a:gd name="connsiteY7" fmla="*/ 191911 h 1298222"/>
              <a:gd name="connsiteX8" fmla="*/ 316089 w 316089"/>
              <a:gd name="connsiteY8" fmla="*/ 0 h 1298222"/>
              <a:gd name="connsiteX9" fmla="*/ 0 w 316089"/>
              <a:gd name="connsiteY9" fmla="*/ 7262 h 1298222"/>
              <a:gd name="connsiteX10" fmla="*/ 0 w 316089"/>
              <a:gd name="connsiteY10" fmla="*/ 1298222 h 1298222"/>
              <a:gd name="connsiteX0" fmla="*/ 0 w 316089"/>
              <a:gd name="connsiteY0" fmla="*/ 1298222 h 1298222"/>
              <a:gd name="connsiteX1" fmla="*/ 271291 w 316089"/>
              <a:gd name="connsiteY1" fmla="*/ 1295539 h 1298222"/>
              <a:gd name="connsiteX2" fmla="*/ 272785 w 316089"/>
              <a:gd name="connsiteY2" fmla="*/ 1209385 h 1298222"/>
              <a:gd name="connsiteX3" fmla="*/ 185460 w 316089"/>
              <a:gd name="connsiteY3" fmla="*/ 1156178 h 1298222"/>
              <a:gd name="connsiteX4" fmla="*/ 90670 w 316089"/>
              <a:gd name="connsiteY4" fmla="*/ 975565 h 1298222"/>
              <a:gd name="connsiteX5" fmla="*/ 45156 w 316089"/>
              <a:gd name="connsiteY5" fmla="*/ 511318 h 1298222"/>
              <a:gd name="connsiteX6" fmla="*/ 45156 w 316089"/>
              <a:gd name="connsiteY6" fmla="*/ 223286 h 1298222"/>
              <a:gd name="connsiteX7" fmla="*/ 316089 w 316089"/>
              <a:gd name="connsiteY7" fmla="*/ 191911 h 1298222"/>
              <a:gd name="connsiteX8" fmla="*/ 316089 w 316089"/>
              <a:gd name="connsiteY8" fmla="*/ 0 h 1298222"/>
              <a:gd name="connsiteX9" fmla="*/ 0 w 316089"/>
              <a:gd name="connsiteY9" fmla="*/ 7262 h 1298222"/>
              <a:gd name="connsiteX10" fmla="*/ 0 w 316089"/>
              <a:gd name="connsiteY10" fmla="*/ 1298222 h 1298222"/>
              <a:gd name="connsiteX0" fmla="*/ 0 w 316089"/>
              <a:gd name="connsiteY0" fmla="*/ 1298222 h 1298222"/>
              <a:gd name="connsiteX1" fmla="*/ 271291 w 316089"/>
              <a:gd name="connsiteY1" fmla="*/ 1295539 h 1298222"/>
              <a:gd name="connsiteX2" fmla="*/ 272785 w 316089"/>
              <a:gd name="connsiteY2" fmla="*/ 1209385 h 1298222"/>
              <a:gd name="connsiteX3" fmla="*/ 185460 w 316089"/>
              <a:gd name="connsiteY3" fmla="*/ 1156178 h 1298222"/>
              <a:gd name="connsiteX4" fmla="*/ 90670 w 316089"/>
              <a:gd name="connsiteY4" fmla="*/ 975565 h 1298222"/>
              <a:gd name="connsiteX5" fmla="*/ 43663 w 316089"/>
              <a:gd name="connsiteY5" fmla="*/ 656211 h 1298222"/>
              <a:gd name="connsiteX6" fmla="*/ 45156 w 316089"/>
              <a:gd name="connsiteY6" fmla="*/ 223286 h 1298222"/>
              <a:gd name="connsiteX7" fmla="*/ 316089 w 316089"/>
              <a:gd name="connsiteY7" fmla="*/ 191911 h 1298222"/>
              <a:gd name="connsiteX8" fmla="*/ 316089 w 316089"/>
              <a:gd name="connsiteY8" fmla="*/ 0 h 1298222"/>
              <a:gd name="connsiteX9" fmla="*/ 0 w 316089"/>
              <a:gd name="connsiteY9" fmla="*/ 7262 h 1298222"/>
              <a:gd name="connsiteX10" fmla="*/ 0 w 316089"/>
              <a:gd name="connsiteY10" fmla="*/ 1298222 h 1298222"/>
              <a:gd name="connsiteX0" fmla="*/ 0 w 316089"/>
              <a:gd name="connsiteY0" fmla="*/ 1298222 h 1298222"/>
              <a:gd name="connsiteX1" fmla="*/ 271291 w 316089"/>
              <a:gd name="connsiteY1" fmla="*/ 1295539 h 1298222"/>
              <a:gd name="connsiteX2" fmla="*/ 272785 w 316089"/>
              <a:gd name="connsiteY2" fmla="*/ 1209385 h 1298222"/>
              <a:gd name="connsiteX3" fmla="*/ 185460 w 316089"/>
              <a:gd name="connsiteY3" fmla="*/ 1156178 h 1298222"/>
              <a:gd name="connsiteX4" fmla="*/ 90670 w 316089"/>
              <a:gd name="connsiteY4" fmla="*/ 975565 h 1298222"/>
              <a:gd name="connsiteX5" fmla="*/ 43663 w 316089"/>
              <a:gd name="connsiteY5" fmla="*/ 656211 h 1298222"/>
              <a:gd name="connsiteX6" fmla="*/ 42170 w 316089"/>
              <a:gd name="connsiteY6" fmla="*/ 166939 h 1298222"/>
              <a:gd name="connsiteX7" fmla="*/ 316089 w 316089"/>
              <a:gd name="connsiteY7" fmla="*/ 191911 h 1298222"/>
              <a:gd name="connsiteX8" fmla="*/ 316089 w 316089"/>
              <a:gd name="connsiteY8" fmla="*/ 0 h 1298222"/>
              <a:gd name="connsiteX9" fmla="*/ 0 w 316089"/>
              <a:gd name="connsiteY9" fmla="*/ 7262 h 1298222"/>
              <a:gd name="connsiteX10" fmla="*/ 0 w 316089"/>
              <a:gd name="connsiteY10" fmla="*/ 1298222 h 1298222"/>
              <a:gd name="connsiteX0" fmla="*/ 0 w 316089"/>
              <a:gd name="connsiteY0" fmla="*/ 1298222 h 1298222"/>
              <a:gd name="connsiteX1" fmla="*/ 271291 w 316089"/>
              <a:gd name="connsiteY1" fmla="*/ 1295539 h 1298222"/>
              <a:gd name="connsiteX2" fmla="*/ 272785 w 316089"/>
              <a:gd name="connsiteY2" fmla="*/ 1209385 h 1298222"/>
              <a:gd name="connsiteX3" fmla="*/ 185460 w 316089"/>
              <a:gd name="connsiteY3" fmla="*/ 1156178 h 1298222"/>
              <a:gd name="connsiteX4" fmla="*/ 90670 w 316089"/>
              <a:gd name="connsiteY4" fmla="*/ 975565 h 1298222"/>
              <a:gd name="connsiteX5" fmla="*/ 43663 w 316089"/>
              <a:gd name="connsiteY5" fmla="*/ 656211 h 1298222"/>
              <a:gd name="connsiteX6" fmla="*/ 42170 w 316089"/>
              <a:gd name="connsiteY6" fmla="*/ 166939 h 1298222"/>
              <a:gd name="connsiteX7" fmla="*/ 271291 w 316089"/>
              <a:gd name="connsiteY7" fmla="*/ 111416 h 1298222"/>
              <a:gd name="connsiteX8" fmla="*/ 316089 w 316089"/>
              <a:gd name="connsiteY8" fmla="*/ 0 h 1298222"/>
              <a:gd name="connsiteX9" fmla="*/ 0 w 316089"/>
              <a:gd name="connsiteY9" fmla="*/ 7262 h 1298222"/>
              <a:gd name="connsiteX10" fmla="*/ 0 w 316089"/>
              <a:gd name="connsiteY10" fmla="*/ 1298222 h 1298222"/>
              <a:gd name="connsiteX0" fmla="*/ 0 w 275771"/>
              <a:gd name="connsiteY0" fmla="*/ 1300905 h 1300905"/>
              <a:gd name="connsiteX1" fmla="*/ 271291 w 275771"/>
              <a:gd name="connsiteY1" fmla="*/ 1298222 h 1300905"/>
              <a:gd name="connsiteX2" fmla="*/ 272785 w 275771"/>
              <a:gd name="connsiteY2" fmla="*/ 1212068 h 1300905"/>
              <a:gd name="connsiteX3" fmla="*/ 185460 w 275771"/>
              <a:gd name="connsiteY3" fmla="*/ 1158861 h 1300905"/>
              <a:gd name="connsiteX4" fmla="*/ 90670 w 275771"/>
              <a:gd name="connsiteY4" fmla="*/ 978248 h 1300905"/>
              <a:gd name="connsiteX5" fmla="*/ 43663 w 275771"/>
              <a:gd name="connsiteY5" fmla="*/ 658894 h 1300905"/>
              <a:gd name="connsiteX6" fmla="*/ 42170 w 275771"/>
              <a:gd name="connsiteY6" fmla="*/ 169622 h 1300905"/>
              <a:gd name="connsiteX7" fmla="*/ 271291 w 275771"/>
              <a:gd name="connsiteY7" fmla="*/ 114099 h 1300905"/>
              <a:gd name="connsiteX8" fmla="*/ 275771 w 275771"/>
              <a:gd name="connsiteY8" fmla="*/ 0 h 1300905"/>
              <a:gd name="connsiteX9" fmla="*/ 0 w 275771"/>
              <a:gd name="connsiteY9" fmla="*/ 9945 h 1300905"/>
              <a:gd name="connsiteX10" fmla="*/ 0 w 275771"/>
              <a:gd name="connsiteY10" fmla="*/ 1300905 h 1300905"/>
              <a:gd name="connsiteX0" fmla="*/ 0 w 275771"/>
              <a:gd name="connsiteY0" fmla="*/ 1300905 h 1300905"/>
              <a:gd name="connsiteX1" fmla="*/ 271291 w 275771"/>
              <a:gd name="connsiteY1" fmla="*/ 1298222 h 1300905"/>
              <a:gd name="connsiteX2" fmla="*/ 272785 w 275771"/>
              <a:gd name="connsiteY2" fmla="*/ 1212068 h 1300905"/>
              <a:gd name="connsiteX3" fmla="*/ 185460 w 275771"/>
              <a:gd name="connsiteY3" fmla="*/ 1158861 h 1300905"/>
              <a:gd name="connsiteX4" fmla="*/ 90670 w 275771"/>
              <a:gd name="connsiteY4" fmla="*/ 978248 h 1300905"/>
              <a:gd name="connsiteX5" fmla="*/ 43663 w 275771"/>
              <a:gd name="connsiteY5" fmla="*/ 658894 h 1300905"/>
              <a:gd name="connsiteX6" fmla="*/ 42170 w 275771"/>
              <a:gd name="connsiteY6" fmla="*/ 169622 h 1300905"/>
              <a:gd name="connsiteX7" fmla="*/ 271291 w 275771"/>
              <a:gd name="connsiteY7" fmla="*/ 114099 h 1300905"/>
              <a:gd name="connsiteX8" fmla="*/ 275771 w 275771"/>
              <a:gd name="connsiteY8" fmla="*/ 0 h 1300905"/>
              <a:gd name="connsiteX9" fmla="*/ 0 w 275771"/>
              <a:gd name="connsiteY9" fmla="*/ 1896 h 1300905"/>
              <a:gd name="connsiteX10" fmla="*/ 0 w 275771"/>
              <a:gd name="connsiteY10" fmla="*/ 1300905 h 1300905"/>
              <a:gd name="connsiteX0" fmla="*/ 0 w 275771"/>
              <a:gd name="connsiteY0" fmla="*/ 1301693 h 1301693"/>
              <a:gd name="connsiteX1" fmla="*/ 271291 w 275771"/>
              <a:gd name="connsiteY1" fmla="*/ 1299010 h 1301693"/>
              <a:gd name="connsiteX2" fmla="*/ 272785 w 275771"/>
              <a:gd name="connsiteY2" fmla="*/ 1212856 h 1301693"/>
              <a:gd name="connsiteX3" fmla="*/ 185460 w 275771"/>
              <a:gd name="connsiteY3" fmla="*/ 1159649 h 1301693"/>
              <a:gd name="connsiteX4" fmla="*/ 90670 w 275771"/>
              <a:gd name="connsiteY4" fmla="*/ 979036 h 1301693"/>
              <a:gd name="connsiteX5" fmla="*/ 43663 w 275771"/>
              <a:gd name="connsiteY5" fmla="*/ 659682 h 1301693"/>
              <a:gd name="connsiteX6" fmla="*/ 42170 w 275771"/>
              <a:gd name="connsiteY6" fmla="*/ 170410 h 1301693"/>
              <a:gd name="connsiteX7" fmla="*/ 271291 w 275771"/>
              <a:gd name="connsiteY7" fmla="*/ 114887 h 1301693"/>
              <a:gd name="connsiteX8" fmla="*/ 275771 w 275771"/>
              <a:gd name="connsiteY8" fmla="*/ 788 h 1301693"/>
              <a:gd name="connsiteX9" fmla="*/ 0 w 275771"/>
              <a:gd name="connsiteY9" fmla="*/ 0 h 1301693"/>
              <a:gd name="connsiteX10" fmla="*/ 0 w 275771"/>
              <a:gd name="connsiteY10" fmla="*/ 1301693 h 1301693"/>
              <a:gd name="connsiteX0" fmla="*/ 0 w 275771"/>
              <a:gd name="connsiteY0" fmla="*/ 1301693 h 1301693"/>
              <a:gd name="connsiteX1" fmla="*/ 271291 w 275771"/>
              <a:gd name="connsiteY1" fmla="*/ 1299010 h 1301693"/>
              <a:gd name="connsiteX2" fmla="*/ 272785 w 275771"/>
              <a:gd name="connsiteY2" fmla="*/ 1212856 h 1301693"/>
              <a:gd name="connsiteX3" fmla="*/ 185460 w 275771"/>
              <a:gd name="connsiteY3" fmla="*/ 1159649 h 1301693"/>
              <a:gd name="connsiteX4" fmla="*/ 90670 w 275771"/>
              <a:gd name="connsiteY4" fmla="*/ 979036 h 1301693"/>
              <a:gd name="connsiteX5" fmla="*/ 43663 w 275771"/>
              <a:gd name="connsiteY5" fmla="*/ 659682 h 1301693"/>
              <a:gd name="connsiteX6" fmla="*/ 42170 w 275771"/>
              <a:gd name="connsiteY6" fmla="*/ 170410 h 1301693"/>
              <a:gd name="connsiteX7" fmla="*/ 174836 w 275771"/>
              <a:gd name="connsiteY7" fmla="*/ 82794 h 1301693"/>
              <a:gd name="connsiteX8" fmla="*/ 271291 w 275771"/>
              <a:gd name="connsiteY8" fmla="*/ 114887 h 1301693"/>
              <a:gd name="connsiteX9" fmla="*/ 275771 w 275771"/>
              <a:gd name="connsiteY9" fmla="*/ 788 h 1301693"/>
              <a:gd name="connsiteX10" fmla="*/ 0 w 275771"/>
              <a:gd name="connsiteY10" fmla="*/ 0 h 1301693"/>
              <a:gd name="connsiteX11" fmla="*/ 0 w 275771"/>
              <a:gd name="connsiteY11" fmla="*/ 1301693 h 1301693"/>
              <a:gd name="connsiteX0" fmla="*/ 0 w 275771"/>
              <a:gd name="connsiteY0" fmla="*/ 1301693 h 1301693"/>
              <a:gd name="connsiteX1" fmla="*/ 271291 w 275771"/>
              <a:gd name="connsiteY1" fmla="*/ 1299010 h 1301693"/>
              <a:gd name="connsiteX2" fmla="*/ 272785 w 275771"/>
              <a:gd name="connsiteY2" fmla="*/ 1212856 h 1301693"/>
              <a:gd name="connsiteX3" fmla="*/ 185460 w 275771"/>
              <a:gd name="connsiteY3" fmla="*/ 1159649 h 1301693"/>
              <a:gd name="connsiteX4" fmla="*/ 90670 w 275771"/>
              <a:gd name="connsiteY4" fmla="*/ 979036 h 1301693"/>
              <a:gd name="connsiteX5" fmla="*/ 43663 w 275771"/>
              <a:gd name="connsiteY5" fmla="*/ 659682 h 1301693"/>
              <a:gd name="connsiteX6" fmla="*/ 42170 w 275771"/>
              <a:gd name="connsiteY6" fmla="*/ 170410 h 1301693"/>
              <a:gd name="connsiteX7" fmla="*/ 174836 w 275771"/>
              <a:gd name="connsiteY7" fmla="*/ 82794 h 1301693"/>
              <a:gd name="connsiteX8" fmla="*/ 271291 w 275771"/>
              <a:gd name="connsiteY8" fmla="*/ 114887 h 1301693"/>
              <a:gd name="connsiteX9" fmla="*/ 275771 w 275771"/>
              <a:gd name="connsiteY9" fmla="*/ 788 h 1301693"/>
              <a:gd name="connsiteX10" fmla="*/ 0 w 275771"/>
              <a:gd name="connsiteY10" fmla="*/ 0 h 1301693"/>
              <a:gd name="connsiteX11" fmla="*/ 0 w 275771"/>
              <a:gd name="connsiteY11" fmla="*/ 1301693 h 1301693"/>
              <a:gd name="connsiteX0" fmla="*/ 0 w 275771"/>
              <a:gd name="connsiteY0" fmla="*/ 1301693 h 1301693"/>
              <a:gd name="connsiteX1" fmla="*/ 271291 w 275771"/>
              <a:gd name="connsiteY1" fmla="*/ 1299010 h 1301693"/>
              <a:gd name="connsiteX2" fmla="*/ 272785 w 275771"/>
              <a:gd name="connsiteY2" fmla="*/ 1212856 h 1301693"/>
              <a:gd name="connsiteX3" fmla="*/ 185460 w 275771"/>
              <a:gd name="connsiteY3" fmla="*/ 1159649 h 1301693"/>
              <a:gd name="connsiteX4" fmla="*/ 90670 w 275771"/>
              <a:gd name="connsiteY4" fmla="*/ 979036 h 1301693"/>
              <a:gd name="connsiteX5" fmla="*/ 43663 w 275771"/>
              <a:gd name="connsiteY5" fmla="*/ 659682 h 1301693"/>
              <a:gd name="connsiteX6" fmla="*/ 43663 w 275771"/>
              <a:gd name="connsiteY6" fmla="*/ 175776 h 1301693"/>
              <a:gd name="connsiteX7" fmla="*/ 174836 w 275771"/>
              <a:gd name="connsiteY7" fmla="*/ 82794 h 1301693"/>
              <a:gd name="connsiteX8" fmla="*/ 271291 w 275771"/>
              <a:gd name="connsiteY8" fmla="*/ 114887 h 1301693"/>
              <a:gd name="connsiteX9" fmla="*/ 275771 w 275771"/>
              <a:gd name="connsiteY9" fmla="*/ 788 h 1301693"/>
              <a:gd name="connsiteX10" fmla="*/ 0 w 275771"/>
              <a:gd name="connsiteY10" fmla="*/ 0 h 1301693"/>
              <a:gd name="connsiteX11" fmla="*/ 0 w 275771"/>
              <a:gd name="connsiteY11" fmla="*/ 1301693 h 1301693"/>
              <a:gd name="connsiteX0" fmla="*/ 0 w 275771"/>
              <a:gd name="connsiteY0" fmla="*/ 1301693 h 1301693"/>
              <a:gd name="connsiteX1" fmla="*/ 271291 w 275771"/>
              <a:gd name="connsiteY1" fmla="*/ 1299010 h 1301693"/>
              <a:gd name="connsiteX2" fmla="*/ 272785 w 275771"/>
              <a:gd name="connsiteY2" fmla="*/ 1212856 h 1301693"/>
              <a:gd name="connsiteX3" fmla="*/ 185460 w 275771"/>
              <a:gd name="connsiteY3" fmla="*/ 1159649 h 1301693"/>
              <a:gd name="connsiteX4" fmla="*/ 90670 w 275771"/>
              <a:gd name="connsiteY4" fmla="*/ 979036 h 1301693"/>
              <a:gd name="connsiteX5" fmla="*/ 43663 w 275771"/>
              <a:gd name="connsiteY5" fmla="*/ 659682 h 1301693"/>
              <a:gd name="connsiteX6" fmla="*/ 43663 w 275771"/>
              <a:gd name="connsiteY6" fmla="*/ 175776 h 1301693"/>
              <a:gd name="connsiteX7" fmla="*/ 174836 w 275771"/>
              <a:gd name="connsiteY7" fmla="*/ 82794 h 1301693"/>
              <a:gd name="connsiteX8" fmla="*/ 271291 w 275771"/>
              <a:gd name="connsiteY8" fmla="*/ 114887 h 1301693"/>
              <a:gd name="connsiteX9" fmla="*/ 275771 w 275771"/>
              <a:gd name="connsiteY9" fmla="*/ 788 h 1301693"/>
              <a:gd name="connsiteX10" fmla="*/ 0 w 275771"/>
              <a:gd name="connsiteY10" fmla="*/ 0 h 1301693"/>
              <a:gd name="connsiteX11" fmla="*/ 0 w 275771"/>
              <a:gd name="connsiteY11" fmla="*/ 1301693 h 1301693"/>
              <a:gd name="connsiteX0" fmla="*/ 0 w 275771"/>
              <a:gd name="connsiteY0" fmla="*/ 1301693 h 1301693"/>
              <a:gd name="connsiteX1" fmla="*/ 271291 w 275771"/>
              <a:gd name="connsiteY1" fmla="*/ 1299010 h 1301693"/>
              <a:gd name="connsiteX2" fmla="*/ 272785 w 275771"/>
              <a:gd name="connsiteY2" fmla="*/ 1212856 h 1301693"/>
              <a:gd name="connsiteX3" fmla="*/ 185460 w 275771"/>
              <a:gd name="connsiteY3" fmla="*/ 1159649 h 1301693"/>
              <a:gd name="connsiteX4" fmla="*/ 90670 w 275771"/>
              <a:gd name="connsiteY4" fmla="*/ 979036 h 1301693"/>
              <a:gd name="connsiteX5" fmla="*/ 43663 w 275771"/>
              <a:gd name="connsiteY5" fmla="*/ 659682 h 1301693"/>
              <a:gd name="connsiteX6" fmla="*/ 43663 w 275771"/>
              <a:gd name="connsiteY6" fmla="*/ 175776 h 1301693"/>
              <a:gd name="connsiteX7" fmla="*/ 174836 w 275771"/>
              <a:gd name="connsiteY7" fmla="*/ 82794 h 1301693"/>
              <a:gd name="connsiteX8" fmla="*/ 271291 w 275771"/>
              <a:gd name="connsiteY8" fmla="*/ 114887 h 1301693"/>
              <a:gd name="connsiteX9" fmla="*/ 275771 w 275771"/>
              <a:gd name="connsiteY9" fmla="*/ 788 h 1301693"/>
              <a:gd name="connsiteX10" fmla="*/ 0 w 275771"/>
              <a:gd name="connsiteY10" fmla="*/ 0 h 1301693"/>
              <a:gd name="connsiteX11" fmla="*/ 0 w 275771"/>
              <a:gd name="connsiteY11" fmla="*/ 1301693 h 1301693"/>
              <a:gd name="connsiteX0" fmla="*/ 0 w 275771"/>
              <a:gd name="connsiteY0" fmla="*/ 1301693 h 1301693"/>
              <a:gd name="connsiteX1" fmla="*/ 271291 w 275771"/>
              <a:gd name="connsiteY1" fmla="*/ 1299010 h 1301693"/>
              <a:gd name="connsiteX2" fmla="*/ 272785 w 275771"/>
              <a:gd name="connsiteY2" fmla="*/ 1212856 h 1301693"/>
              <a:gd name="connsiteX3" fmla="*/ 185460 w 275771"/>
              <a:gd name="connsiteY3" fmla="*/ 1159649 h 1301693"/>
              <a:gd name="connsiteX4" fmla="*/ 90670 w 275771"/>
              <a:gd name="connsiteY4" fmla="*/ 979036 h 1301693"/>
              <a:gd name="connsiteX5" fmla="*/ 43663 w 275771"/>
              <a:gd name="connsiteY5" fmla="*/ 659682 h 1301693"/>
              <a:gd name="connsiteX6" fmla="*/ 43663 w 275771"/>
              <a:gd name="connsiteY6" fmla="*/ 175776 h 1301693"/>
              <a:gd name="connsiteX7" fmla="*/ 174836 w 275771"/>
              <a:gd name="connsiteY7" fmla="*/ 82794 h 1301693"/>
              <a:gd name="connsiteX8" fmla="*/ 271291 w 275771"/>
              <a:gd name="connsiteY8" fmla="*/ 114887 h 1301693"/>
              <a:gd name="connsiteX9" fmla="*/ 275771 w 275771"/>
              <a:gd name="connsiteY9" fmla="*/ 788 h 1301693"/>
              <a:gd name="connsiteX10" fmla="*/ 0 w 275771"/>
              <a:gd name="connsiteY10" fmla="*/ 0 h 1301693"/>
              <a:gd name="connsiteX11" fmla="*/ 0 w 275771"/>
              <a:gd name="connsiteY11" fmla="*/ 1301693 h 1301693"/>
              <a:gd name="connsiteX0" fmla="*/ 0 w 275771"/>
              <a:gd name="connsiteY0" fmla="*/ 1301693 h 1301693"/>
              <a:gd name="connsiteX1" fmla="*/ 271291 w 275771"/>
              <a:gd name="connsiteY1" fmla="*/ 1299010 h 1301693"/>
              <a:gd name="connsiteX2" fmla="*/ 272785 w 275771"/>
              <a:gd name="connsiteY2" fmla="*/ 1212856 h 1301693"/>
              <a:gd name="connsiteX3" fmla="*/ 185460 w 275771"/>
              <a:gd name="connsiteY3" fmla="*/ 1159649 h 1301693"/>
              <a:gd name="connsiteX4" fmla="*/ 90670 w 275771"/>
              <a:gd name="connsiteY4" fmla="*/ 979036 h 1301693"/>
              <a:gd name="connsiteX5" fmla="*/ 43663 w 275771"/>
              <a:gd name="connsiteY5" fmla="*/ 659682 h 1301693"/>
              <a:gd name="connsiteX6" fmla="*/ 43663 w 275771"/>
              <a:gd name="connsiteY6" fmla="*/ 175776 h 1301693"/>
              <a:gd name="connsiteX7" fmla="*/ 174836 w 275771"/>
              <a:gd name="connsiteY7" fmla="*/ 82794 h 1301693"/>
              <a:gd name="connsiteX8" fmla="*/ 271291 w 275771"/>
              <a:gd name="connsiteY8" fmla="*/ 114887 h 1301693"/>
              <a:gd name="connsiteX9" fmla="*/ 275771 w 275771"/>
              <a:gd name="connsiteY9" fmla="*/ 788 h 1301693"/>
              <a:gd name="connsiteX10" fmla="*/ 0 w 275771"/>
              <a:gd name="connsiteY10" fmla="*/ 0 h 1301693"/>
              <a:gd name="connsiteX11" fmla="*/ 0 w 275771"/>
              <a:gd name="connsiteY11" fmla="*/ 1301693 h 1301693"/>
              <a:gd name="connsiteX0" fmla="*/ 0 w 275771"/>
              <a:gd name="connsiteY0" fmla="*/ 1301693 h 1301693"/>
              <a:gd name="connsiteX1" fmla="*/ 271291 w 275771"/>
              <a:gd name="connsiteY1" fmla="*/ 1299010 h 1301693"/>
              <a:gd name="connsiteX2" fmla="*/ 272785 w 275771"/>
              <a:gd name="connsiteY2" fmla="*/ 1212856 h 1301693"/>
              <a:gd name="connsiteX3" fmla="*/ 185460 w 275771"/>
              <a:gd name="connsiteY3" fmla="*/ 1159649 h 1301693"/>
              <a:gd name="connsiteX4" fmla="*/ 90670 w 275771"/>
              <a:gd name="connsiteY4" fmla="*/ 979036 h 1301693"/>
              <a:gd name="connsiteX5" fmla="*/ 43663 w 275771"/>
              <a:gd name="connsiteY5" fmla="*/ 659682 h 1301693"/>
              <a:gd name="connsiteX6" fmla="*/ 43663 w 275771"/>
              <a:gd name="connsiteY6" fmla="*/ 175776 h 1301693"/>
              <a:gd name="connsiteX7" fmla="*/ 47909 w 275771"/>
              <a:gd name="connsiteY7" fmla="*/ 58646 h 1301693"/>
              <a:gd name="connsiteX8" fmla="*/ 271291 w 275771"/>
              <a:gd name="connsiteY8" fmla="*/ 114887 h 1301693"/>
              <a:gd name="connsiteX9" fmla="*/ 275771 w 275771"/>
              <a:gd name="connsiteY9" fmla="*/ 788 h 1301693"/>
              <a:gd name="connsiteX10" fmla="*/ 0 w 275771"/>
              <a:gd name="connsiteY10" fmla="*/ 0 h 1301693"/>
              <a:gd name="connsiteX11" fmla="*/ 0 w 275771"/>
              <a:gd name="connsiteY11" fmla="*/ 1301693 h 1301693"/>
              <a:gd name="connsiteX0" fmla="*/ 0 w 275771"/>
              <a:gd name="connsiteY0" fmla="*/ 1301693 h 1301693"/>
              <a:gd name="connsiteX1" fmla="*/ 271291 w 275771"/>
              <a:gd name="connsiteY1" fmla="*/ 1299010 h 1301693"/>
              <a:gd name="connsiteX2" fmla="*/ 272785 w 275771"/>
              <a:gd name="connsiteY2" fmla="*/ 1212856 h 1301693"/>
              <a:gd name="connsiteX3" fmla="*/ 185460 w 275771"/>
              <a:gd name="connsiteY3" fmla="*/ 1159649 h 1301693"/>
              <a:gd name="connsiteX4" fmla="*/ 90670 w 275771"/>
              <a:gd name="connsiteY4" fmla="*/ 979036 h 1301693"/>
              <a:gd name="connsiteX5" fmla="*/ 43663 w 275771"/>
              <a:gd name="connsiteY5" fmla="*/ 659682 h 1301693"/>
              <a:gd name="connsiteX6" fmla="*/ 43663 w 275771"/>
              <a:gd name="connsiteY6" fmla="*/ 175776 h 1301693"/>
              <a:gd name="connsiteX7" fmla="*/ 271291 w 275771"/>
              <a:gd name="connsiteY7" fmla="*/ 114887 h 1301693"/>
              <a:gd name="connsiteX8" fmla="*/ 275771 w 275771"/>
              <a:gd name="connsiteY8" fmla="*/ 788 h 1301693"/>
              <a:gd name="connsiteX9" fmla="*/ 0 w 275771"/>
              <a:gd name="connsiteY9" fmla="*/ 0 h 1301693"/>
              <a:gd name="connsiteX10" fmla="*/ 0 w 275771"/>
              <a:gd name="connsiteY10" fmla="*/ 1301693 h 1301693"/>
              <a:gd name="connsiteX0" fmla="*/ 0 w 275771"/>
              <a:gd name="connsiteY0" fmla="*/ 1383075 h 1383075"/>
              <a:gd name="connsiteX1" fmla="*/ 271291 w 275771"/>
              <a:gd name="connsiteY1" fmla="*/ 1380392 h 1383075"/>
              <a:gd name="connsiteX2" fmla="*/ 272785 w 275771"/>
              <a:gd name="connsiteY2" fmla="*/ 1294238 h 1383075"/>
              <a:gd name="connsiteX3" fmla="*/ 185460 w 275771"/>
              <a:gd name="connsiteY3" fmla="*/ 1241031 h 1383075"/>
              <a:gd name="connsiteX4" fmla="*/ 90670 w 275771"/>
              <a:gd name="connsiteY4" fmla="*/ 1060418 h 1383075"/>
              <a:gd name="connsiteX5" fmla="*/ 43663 w 275771"/>
              <a:gd name="connsiteY5" fmla="*/ 741064 h 1383075"/>
              <a:gd name="connsiteX6" fmla="*/ 42170 w 275771"/>
              <a:gd name="connsiteY6" fmla="*/ 90799 h 1383075"/>
              <a:gd name="connsiteX7" fmla="*/ 271291 w 275771"/>
              <a:gd name="connsiteY7" fmla="*/ 196269 h 1383075"/>
              <a:gd name="connsiteX8" fmla="*/ 275771 w 275771"/>
              <a:gd name="connsiteY8" fmla="*/ 82170 h 1383075"/>
              <a:gd name="connsiteX9" fmla="*/ 0 w 275771"/>
              <a:gd name="connsiteY9" fmla="*/ 81382 h 1383075"/>
              <a:gd name="connsiteX10" fmla="*/ 0 w 275771"/>
              <a:gd name="connsiteY10" fmla="*/ 1383075 h 1383075"/>
              <a:gd name="connsiteX0" fmla="*/ 0 w 282799"/>
              <a:gd name="connsiteY0" fmla="*/ 1402092 h 1402092"/>
              <a:gd name="connsiteX1" fmla="*/ 271291 w 282799"/>
              <a:gd name="connsiteY1" fmla="*/ 1399409 h 1402092"/>
              <a:gd name="connsiteX2" fmla="*/ 272785 w 282799"/>
              <a:gd name="connsiteY2" fmla="*/ 1313255 h 1402092"/>
              <a:gd name="connsiteX3" fmla="*/ 185460 w 282799"/>
              <a:gd name="connsiteY3" fmla="*/ 1260048 h 1402092"/>
              <a:gd name="connsiteX4" fmla="*/ 90670 w 282799"/>
              <a:gd name="connsiteY4" fmla="*/ 1079435 h 1402092"/>
              <a:gd name="connsiteX5" fmla="*/ 43663 w 282799"/>
              <a:gd name="connsiteY5" fmla="*/ 760081 h 1402092"/>
              <a:gd name="connsiteX6" fmla="*/ 42170 w 282799"/>
              <a:gd name="connsiteY6" fmla="*/ 109816 h 1402092"/>
              <a:gd name="connsiteX7" fmla="*/ 275771 w 282799"/>
              <a:gd name="connsiteY7" fmla="*/ 101187 h 1402092"/>
              <a:gd name="connsiteX8" fmla="*/ 0 w 282799"/>
              <a:gd name="connsiteY8" fmla="*/ 100399 h 1402092"/>
              <a:gd name="connsiteX9" fmla="*/ 0 w 282799"/>
              <a:gd name="connsiteY9" fmla="*/ 1402092 h 1402092"/>
              <a:gd name="connsiteX0" fmla="*/ 0 w 272785"/>
              <a:gd name="connsiteY0" fmla="*/ 1517072 h 1517072"/>
              <a:gd name="connsiteX1" fmla="*/ 271291 w 272785"/>
              <a:gd name="connsiteY1" fmla="*/ 1514389 h 1517072"/>
              <a:gd name="connsiteX2" fmla="*/ 272785 w 272785"/>
              <a:gd name="connsiteY2" fmla="*/ 1428235 h 1517072"/>
              <a:gd name="connsiteX3" fmla="*/ 185460 w 272785"/>
              <a:gd name="connsiteY3" fmla="*/ 1375028 h 1517072"/>
              <a:gd name="connsiteX4" fmla="*/ 90670 w 272785"/>
              <a:gd name="connsiteY4" fmla="*/ 1194415 h 1517072"/>
              <a:gd name="connsiteX5" fmla="*/ 43663 w 272785"/>
              <a:gd name="connsiteY5" fmla="*/ 875061 h 1517072"/>
              <a:gd name="connsiteX6" fmla="*/ 42170 w 272785"/>
              <a:gd name="connsiteY6" fmla="*/ 224796 h 1517072"/>
              <a:gd name="connsiteX7" fmla="*/ 0 w 272785"/>
              <a:gd name="connsiteY7" fmla="*/ 215379 h 1517072"/>
              <a:gd name="connsiteX8" fmla="*/ 0 w 272785"/>
              <a:gd name="connsiteY8" fmla="*/ 1517072 h 1517072"/>
              <a:gd name="connsiteX0" fmla="*/ 0 w 272785"/>
              <a:gd name="connsiteY0" fmla="*/ 1517072 h 1517072"/>
              <a:gd name="connsiteX1" fmla="*/ 271291 w 272785"/>
              <a:gd name="connsiteY1" fmla="*/ 1514389 h 1517072"/>
              <a:gd name="connsiteX2" fmla="*/ 272785 w 272785"/>
              <a:gd name="connsiteY2" fmla="*/ 1428235 h 1517072"/>
              <a:gd name="connsiteX3" fmla="*/ 185460 w 272785"/>
              <a:gd name="connsiteY3" fmla="*/ 1375028 h 1517072"/>
              <a:gd name="connsiteX4" fmla="*/ 90670 w 272785"/>
              <a:gd name="connsiteY4" fmla="*/ 1194415 h 1517072"/>
              <a:gd name="connsiteX5" fmla="*/ 43663 w 272785"/>
              <a:gd name="connsiteY5" fmla="*/ 875061 h 1517072"/>
              <a:gd name="connsiteX6" fmla="*/ 42170 w 272785"/>
              <a:gd name="connsiteY6" fmla="*/ 224796 h 1517072"/>
              <a:gd name="connsiteX7" fmla="*/ 0 w 272785"/>
              <a:gd name="connsiteY7" fmla="*/ 215379 h 1517072"/>
              <a:gd name="connsiteX8" fmla="*/ 0 w 272785"/>
              <a:gd name="connsiteY8" fmla="*/ 1517072 h 1517072"/>
              <a:gd name="connsiteX0" fmla="*/ 0 w 272785"/>
              <a:gd name="connsiteY0" fmla="*/ 1301693 h 1301693"/>
              <a:gd name="connsiteX1" fmla="*/ 271291 w 272785"/>
              <a:gd name="connsiteY1" fmla="*/ 1299010 h 1301693"/>
              <a:gd name="connsiteX2" fmla="*/ 272785 w 272785"/>
              <a:gd name="connsiteY2" fmla="*/ 1212856 h 1301693"/>
              <a:gd name="connsiteX3" fmla="*/ 185460 w 272785"/>
              <a:gd name="connsiteY3" fmla="*/ 1159649 h 1301693"/>
              <a:gd name="connsiteX4" fmla="*/ 90670 w 272785"/>
              <a:gd name="connsiteY4" fmla="*/ 979036 h 1301693"/>
              <a:gd name="connsiteX5" fmla="*/ 43663 w 272785"/>
              <a:gd name="connsiteY5" fmla="*/ 659682 h 1301693"/>
              <a:gd name="connsiteX6" fmla="*/ 42170 w 272785"/>
              <a:gd name="connsiteY6" fmla="*/ 9417 h 1301693"/>
              <a:gd name="connsiteX7" fmla="*/ 0 w 272785"/>
              <a:gd name="connsiteY7" fmla="*/ 0 h 1301693"/>
              <a:gd name="connsiteX8" fmla="*/ 0 w 272785"/>
              <a:gd name="connsiteY8" fmla="*/ 1301693 h 1301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2785" h="1301693">
                <a:moveTo>
                  <a:pt x="0" y="1301693"/>
                </a:moveTo>
                <a:lnTo>
                  <a:pt x="271291" y="1299010"/>
                </a:lnTo>
                <a:lnTo>
                  <a:pt x="272785" y="1212856"/>
                </a:lnTo>
                <a:lnTo>
                  <a:pt x="185460" y="1159649"/>
                </a:lnTo>
                <a:lnTo>
                  <a:pt x="90670" y="979036"/>
                </a:lnTo>
                <a:cubicBezTo>
                  <a:pt x="72512" y="847339"/>
                  <a:pt x="54300" y="763182"/>
                  <a:pt x="43663" y="659682"/>
                </a:cubicBezTo>
                <a:cubicBezTo>
                  <a:pt x="43543" y="477955"/>
                  <a:pt x="41041" y="141325"/>
                  <a:pt x="42170" y="9417"/>
                </a:cubicBezTo>
                <a:cubicBezTo>
                  <a:pt x="39373" y="4116"/>
                  <a:pt x="14495" y="7327"/>
                  <a:pt x="0" y="0"/>
                </a:cubicBezTo>
                <a:lnTo>
                  <a:pt x="0" y="1301693"/>
                </a:lnTo>
                <a:close/>
              </a:path>
            </a:pathLst>
          </a:custGeom>
          <a:solidFill>
            <a:srgbClr val="FF0000">
              <a:alpha val="5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4" name="Forma livre 43"/>
          <p:cNvSpPr/>
          <p:nvPr/>
        </p:nvSpPr>
        <p:spPr>
          <a:xfrm>
            <a:off x="5143500" y="3214688"/>
            <a:ext cx="576263" cy="2443162"/>
          </a:xfrm>
          <a:custGeom>
            <a:avLst/>
            <a:gdLst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871537 h 2443162"/>
              <a:gd name="connsiteX3" fmla="*/ 419100 w 576263"/>
              <a:gd name="connsiteY3" fmla="*/ 900112 h 2443162"/>
              <a:gd name="connsiteX4" fmla="*/ 357188 w 576263"/>
              <a:gd name="connsiteY4" fmla="*/ 981075 h 2443162"/>
              <a:gd name="connsiteX5" fmla="*/ 309563 w 576263"/>
              <a:gd name="connsiteY5" fmla="*/ 1143000 h 2443162"/>
              <a:gd name="connsiteX6" fmla="*/ 328613 w 576263"/>
              <a:gd name="connsiteY6" fmla="*/ 1338262 h 2443162"/>
              <a:gd name="connsiteX7" fmla="*/ 361950 w 576263"/>
              <a:gd name="connsiteY7" fmla="*/ 1490662 h 2443162"/>
              <a:gd name="connsiteX8" fmla="*/ 414338 w 576263"/>
              <a:gd name="connsiteY8" fmla="*/ 1533525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214313 w 576263"/>
              <a:gd name="connsiteY16" fmla="*/ 1547812 h 2443162"/>
              <a:gd name="connsiteX17" fmla="*/ 161925 w 576263"/>
              <a:gd name="connsiteY17" fmla="*/ 1128712 h 2443162"/>
              <a:gd name="connsiteX18" fmla="*/ 238125 w 576263"/>
              <a:gd name="connsiteY18" fmla="*/ 900112 h 2443162"/>
              <a:gd name="connsiteX19" fmla="*/ 347663 w 576263"/>
              <a:gd name="connsiteY19" fmla="*/ 781050 h 2443162"/>
              <a:gd name="connsiteX20" fmla="*/ 442913 w 576263"/>
              <a:gd name="connsiteY20" fmla="*/ 747712 h 2443162"/>
              <a:gd name="connsiteX21" fmla="*/ 442913 w 576263"/>
              <a:gd name="connsiteY21" fmla="*/ 138112 h 2443162"/>
              <a:gd name="connsiteX22" fmla="*/ 4763 w 576263"/>
              <a:gd name="connsiteY22" fmla="*/ 138112 h 2443162"/>
              <a:gd name="connsiteX23" fmla="*/ 0 w 576263"/>
              <a:gd name="connsiteY23" fmla="*/ 0 h 2443162"/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871537 h 2443162"/>
              <a:gd name="connsiteX3" fmla="*/ 419100 w 576263"/>
              <a:gd name="connsiteY3" fmla="*/ 900112 h 2443162"/>
              <a:gd name="connsiteX4" fmla="*/ 357188 w 576263"/>
              <a:gd name="connsiteY4" fmla="*/ 981075 h 2443162"/>
              <a:gd name="connsiteX5" fmla="*/ 309563 w 576263"/>
              <a:gd name="connsiteY5" fmla="*/ 1143000 h 2443162"/>
              <a:gd name="connsiteX6" fmla="*/ 328613 w 576263"/>
              <a:gd name="connsiteY6" fmla="*/ 1338262 h 2443162"/>
              <a:gd name="connsiteX7" fmla="*/ 361950 w 576263"/>
              <a:gd name="connsiteY7" fmla="*/ 1490662 h 2443162"/>
              <a:gd name="connsiteX8" fmla="*/ 414338 w 576263"/>
              <a:gd name="connsiteY8" fmla="*/ 1533525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148580 w 576263"/>
              <a:gd name="connsiteY16" fmla="*/ 1510456 h 2443162"/>
              <a:gd name="connsiteX17" fmla="*/ 161925 w 576263"/>
              <a:gd name="connsiteY17" fmla="*/ 1128712 h 2443162"/>
              <a:gd name="connsiteX18" fmla="*/ 238125 w 576263"/>
              <a:gd name="connsiteY18" fmla="*/ 900112 h 2443162"/>
              <a:gd name="connsiteX19" fmla="*/ 347663 w 576263"/>
              <a:gd name="connsiteY19" fmla="*/ 781050 h 2443162"/>
              <a:gd name="connsiteX20" fmla="*/ 442913 w 576263"/>
              <a:gd name="connsiteY20" fmla="*/ 747712 h 2443162"/>
              <a:gd name="connsiteX21" fmla="*/ 442913 w 576263"/>
              <a:gd name="connsiteY21" fmla="*/ 138112 h 2443162"/>
              <a:gd name="connsiteX22" fmla="*/ 4763 w 576263"/>
              <a:gd name="connsiteY22" fmla="*/ 138112 h 2443162"/>
              <a:gd name="connsiteX23" fmla="*/ 0 w 576263"/>
              <a:gd name="connsiteY23" fmla="*/ 0 h 2443162"/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871537 h 2443162"/>
              <a:gd name="connsiteX3" fmla="*/ 419100 w 576263"/>
              <a:gd name="connsiteY3" fmla="*/ 900112 h 2443162"/>
              <a:gd name="connsiteX4" fmla="*/ 357188 w 576263"/>
              <a:gd name="connsiteY4" fmla="*/ 981075 h 2443162"/>
              <a:gd name="connsiteX5" fmla="*/ 309563 w 576263"/>
              <a:gd name="connsiteY5" fmla="*/ 1143000 h 2443162"/>
              <a:gd name="connsiteX6" fmla="*/ 328613 w 576263"/>
              <a:gd name="connsiteY6" fmla="*/ 1338262 h 2443162"/>
              <a:gd name="connsiteX7" fmla="*/ 361950 w 576263"/>
              <a:gd name="connsiteY7" fmla="*/ 1490662 h 2443162"/>
              <a:gd name="connsiteX8" fmla="*/ 414338 w 576263"/>
              <a:gd name="connsiteY8" fmla="*/ 1533525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148580 w 576263"/>
              <a:gd name="connsiteY16" fmla="*/ 1510456 h 2443162"/>
              <a:gd name="connsiteX17" fmla="*/ 76572 w 576263"/>
              <a:gd name="connsiteY17" fmla="*/ 1222424 h 2443162"/>
              <a:gd name="connsiteX18" fmla="*/ 238125 w 576263"/>
              <a:gd name="connsiteY18" fmla="*/ 900112 h 2443162"/>
              <a:gd name="connsiteX19" fmla="*/ 347663 w 576263"/>
              <a:gd name="connsiteY19" fmla="*/ 781050 h 2443162"/>
              <a:gd name="connsiteX20" fmla="*/ 442913 w 576263"/>
              <a:gd name="connsiteY20" fmla="*/ 747712 h 2443162"/>
              <a:gd name="connsiteX21" fmla="*/ 442913 w 576263"/>
              <a:gd name="connsiteY21" fmla="*/ 138112 h 2443162"/>
              <a:gd name="connsiteX22" fmla="*/ 4763 w 576263"/>
              <a:gd name="connsiteY22" fmla="*/ 138112 h 2443162"/>
              <a:gd name="connsiteX23" fmla="*/ 0 w 576263"/>
              <a:gd name="connsiteY23" fmla="*/ 0 h 2443162"/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871537 h 2443162"/>
              <a:gd name="connsiteX3" fmla="*/ 419100 w 576263"/>
              <a:gd name="connsiteY3" fmla="*/ 900112 h 2443162"/>
              <a:gd name="connsiteX4" fmla="*/ 357188 w 576263"/>
              <a:gd name="connsiteY4" fmla="*/ 981075 h 2443162"/>
              <a:gd name="connsiteX5" fmla="*/ 309563 w 576263"/>
              <a:gd name="connsiteY5" fmla="*/ 1143000 h 2443162"/>
              <a:gd name="connsiteX6" fmla="*/ 328613 w 576263"/>
              <a:gd name="connsiteY6" fmla="*/ 1338262 h 2443162"/>
              <a:gd name="connsiteX7" fmla="*/ 361950 w 576263"/>
              <a:gd name="connsiteY7" fmla="*/ 1490662 h 2443162"/>
              <a:gd name="connsiteX8" fmla="*/ 414338 w 576263"/>
              <a:gd name="connsiteY8" fmla="*/ 1533525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148580 w 576263"/>
              <a:gd name="connsiteY16" fmla="*/ 1510456 h 2443162"/>
              <a:gd name="connsiteX17" fmla="*/ 76572 w 576263"/>
              <a:gd name="connsiteY17" fmla="*/ 1222424 h 2443162"/>
              <a:gd name="connsiteX18" fmla="*/ 76572 w 576263"/>
              <a:gd name="connsiteY18" fmla="*/ 934392 h 2443162"/>
              <a:gd name="connsiteX19" fmla="*/ 347663 w 576263"/>
              <a:gd name="connsiteY19" fmla="*/ 781050 h 2443162"/>
              <a:gd name="connsiteX20" fmla="*/ 442913 w 576263"/>
              <a:gd name="connsiteY20" fmla="*/ 747712 h 2443162"/>
              <a:gd name="connsiteX21" fmla="*/ 442913 w 576263"/>
              <a:gd name="connsiteY21" fmla="*/ 138112 h 2443162"/>
              <a:gd name="connsiteX22" fmla="*/ 4763 w 576263"/>
              <a:gd name="connsiteY22" fmla="*/ 138112 h 2443162"/>
              <a:gd name="connsiteX23" fmla="*/ 0 w 576263"/>
              <a:gd name="connsiteY23" fmla="*/ 0 h 2443162"/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871537 h 2443162"/>
              <a:gd name="connsiteX3" fmla="*/ 419100 w 576263"/>
              <a:gd name="connsiteY3" fmla="*/ 900112 h 2443162"/>
              <a:gd name="connsiteX4" fmla="*/ 357188 w 576263"/>
              <a:gd name="connsiteY4" fmla="*/ 981075 h 2443162"/>
              <a:gd name="connsiteX5" fmla="*/ 309563 w 576263"/>
              <a:gd name="connsiteY5" fmla="*/ 1143000 h 2443162"/>
              <a:gd name="connsiteX6" fmla="*/ 328613 w 576263"/>
              <a:gd name="connsiteY6" fmla="*/ 1338262 h 2443162"/>
              <a:gd name="connsiteX7" fmla="*/ 361950 w 576263"/>
              <a:gd name="connsiteY7" fmla="*/ 1490662 h 2443162"/>
              <a:gd name="connsiteX8" fmla="*/ 414338 w 576263"/>
              <a:gd name="connsiteY8" fmla="*/ 1533525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148580 w 576263"/>
              <a:gd name="connsiteY16" fmla="*/ 1510456 h 2443162"/>
              <a:gd name="connsiteX17" fmla="*/ 76572 w 576263"/>
              <a:gd name="connsiteY17" fmla="*/ 1222424 h 2443162"/>
              <a:gd name="connsiteX18" fmla="*/ 76572 w 576263"/>
              <a:gd name="connsiteY18" fmla="*/ 790376 h 2443162"/>
              <a:gd name="connsiteX19" fmla="*/ 347663 w 576263"/>
              <a:gd name="connsiteY19" fmla="*/ 781050 h 2443162"/>
              <a:gd name="connsiteX20" fmla="*/ 442913 w 576263"/>
              <a:gd name="connsiteY20" fmla="*/ 747712 h 2443162"/>
              <a:gd name="connsiteX21" fmla="*/ 442913 w 576263"/>
              <a:gd name="connsiteY21" fmla="*/ 138112 h 2443162"/>
              <a:gd name="connsiteX22" fmla="*/ 4763 w 576263"/>
              <a:gd name="connsiteY22" fmla="*/ 138112 h 2443162"/>
              <a:gd name="connsiteX23" fmla="*/ 0 w 576263"/>
              <a:gd name="connsiteY23" fmla="*/ 0 h 2443162"/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871537 h 2443162"/>
              <a:gd name="connsiteX3" fmla="*/ 419100 w 576263"/>
              <a:gd name="connsiteY3" fmla="*/ 900112 h 2443162"/>
              <a:gd name="connsiteX4" fmla="*/ 357188 w 576263"/>
              <a:gd name="connsiteY4" fmla="*/ 981075 h 2443162"/>
              <a:gd name="connsiteX5" fmla="*/ 309563 w 576263"/>
              <a:gd name="connsiteY5" fmla="*/ 1143000 h 2443162"/>
              <a:gd name="connsiteX6" fmla="*/ 328613 w 576263"/>
              <a:gd name="connsiteY6" fmla="*/ 1338262 h 2443162"/>
              <a:gd name="connsiteX7" fmla="*/ 361950 w 576263"/>
              <a:gd name="connsiteY7" fmla="*/ 1490662 h 2443162"/>
              <a:gd name="connsiteX8" fmla="*/ 414338 w 576263"/>
              <a:gd name="connsiteY8" fmla="*/ 1533525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148580 w 576263"/>
              <a:gd name="connsiteY16" fmla="*/ 1510456 h 2443162"/>
              <a:gd name="connsiteX17" fmla="*/ 76572 w 576263"/>
              <a:gd name="connsiteY17" fmla="*/ 1222424 h 2443162"/>
              <a:gd name="connsiteX18" fmla="*/ 76572 w 576263"/>
              <a:gd name="connsiteY18" fmla="*/ 790376 h 2443162"/>
              <a:gd name="connsiteX19" fmla="*/ 347663 w 576263"/>
              <a:gd name="connsiteY19" fmla="*/ 781050 h 2443162"/>
              <a:gd name="connsiteX20" fmla="*/ 442913 w 576263"/>
              <a:gd name="connsiteY20" fmla="*/ 747712 h 2443162"/>
              <a:gd name="connsiteX21" fmla="*/ 442913 w 576263"/>
              <a:gd name="connsiteY21" fmla="*/ 138112 h 2443162"/>
              <a:gd name="connsiteX22" fmla="*/ 4763 w 576263"/>
              <a:gd name="connsiteY22" fmla="*/ 138112 h 2443162"/>
              <a:gd name="connsiteX23" fmla="*/ 0 w 576263"/>
              <a:gd name="connsiteY23" fmla="*/ 0 h 2443162"/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871537 h 2443162"/>
              <a:gd name="connsiteX3" fmla="*/ 419100 w 576263"/>
              <a:gd name="connsiteY3" fmla="*/ 900112 h 2443162"/>
              <a:gd name="connsiteX4" fmla="*/ 357188 w 576263"/>
              <a:gd name="connsiteY4" fmla="*/ 981075 h 2443162"/>
              <a:gd name="connsiteX5" fmla="*/ 309563 w 576263"/>
              <a:gd name="connsiteY5" fmla="*/ 1143000 h 2443162"/>
              <a:gd name="connsiteX6" fmla="*/ 328613 w 576263"/>
              <a:gd name="connsiteY6" fmla="*/ 1338262 h 2443162"/>
              <a:gd name="connsiteX7" fmla="*/ 361950 w 576263"/>
              <a:gd name="connsiteY7" fmla="*/ 1490662 h 2443162"/>
              <a:gd name="connsiteX8" fmla="*/ 414338 w 576263"/>
              <a:gd name="connsiteY8" fmla="*/ 1533525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148580 w 576263"/>
              <a:gd name="connsiteY16" fmla="*/ 1510456 h 2443162"/>
              <a:gd name="connsiteX17" fmla="*/ 76572 w 576263"/>
              <a:gd name="connsiteY17" fmla="*/ 1222424 h 2443162"/>
              <a:gd name="connsiteX18" fmla="*/ 76572 w 576263"/>
              <a:gd name="connsiteY18" fmla="*/ 790376 h 2443162"/>
              <a:gd name="connsiteX19" fmla="*/ 292596 w 576263"/>
              <a:gd name="connsiteY19" fmla="*/ 718368 h 2443162"/>
              <a:gd name="connsiteX20" fmla="*/ 442913 w 576263"/>
              <a:gd name="connsiteY20" fmla="*/ 747712 h 2443162"/>
              <a:gd name="connsiteX21" fmla="*/ 442913 w 576263"/>
              <a:gd name="connsiteY21" fmla="*/ 138112 h 2443162"/>
              <a:gd name="connsiteX22" fmla="*/ 4763 w 576263"/>
              <a:gd name="connsiteY22" fmla="*/ 138112 h 2443162"/>
              <a:gd name="connsiteX23" fmla="*/ 0 w 576263"/>
              <a:gd name="connsiteY23" fmla="*/ 0 h 2443162"/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871537 h 2443162"/>
              <a:gd name="connsiteX3" fmla="*/ 419100 w 576263"/>
              <a:gd name="connsiteY3" fmla="*/ 900112 h 2443162"/>
              <a:gd name="connsiteX4" fmla="*/ 357188 w 576263"/>
              <a:gd name="connsiteY4" fmla="*/ 981075 h 2443162"/>
              <a:gd name="connsiteX5" fmla="*/ 309563 w 576263"/>
              <a:gd name="connsiteY5" fmla="*/ 1143000 h 2443162"/>
              <a:gd name="connsiteX6" fmla="*/ 328613 w 576263"/>
              <a:gd name="connsiteY6" fmla="*/ 1338262 h 2443162"/>
              <a:gd name="connsiteX7" fmla="*/ 361950 w 576263"/>
              <a:gd name="connsiteY7" fmla="*/ 1490662 h 2443162"/>
              <a:gd name="connsiteX8" fmla="*/ 414338 w 576263"/>
              <a:gd name="connsiteY8" fmla="*/ 1533525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148580 w 576263"/>
              <a:gd name="connsiteY16" fmla="*/ 1510456 h 2443162"/>
              <a:gd name="connsiteX17" fmla="*/ 76572 w 576263"/>
              <a:gd name="connsiteY17" fmla="*/ 1222424 h 2443162"/>
              <a:gd name="connsiteX18" fmla="*/ 76572 w 576263"/>
              <a:gd name="connsiteY18" fmla="*/ 790376 h 2443162"/>
              <a:gd name="connsiteX19" fmla="*/ 292596 w 576263"/>
              <a:gd name="connsiteY19" fmla="*/ 718368 h 2443162"/>
              <a:gd name="connsiteX20" fmla="*/ 442913 w 576263"/>
              <a:gd name="connsiteY20" fmla="*/ 685800 h 2443162"/>
              <a:gd name="connsiteX21" fmla="*/ 442913 w 576263"/>
              <a:gd name="connsiteY21" fmla="*/ 138112 h 2443162"/>
              <a:gd name="connsiteX22" fmla="*/ 4763 w 576263"/>
              <a:gd name="connsiteY22" fmla="*/ 138112 h 2443162"/>
              <a:gd name="connsiteX23" fmla="*/ 0 w 576263"/>
              <a:gd name="connsiteY23" fmla="*/ 0 h 2443162"/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871537 h 2443162"/>
              <a:gd name="connsiteX3" fmla="*/ 419100 w 576263"/>
              <a:gd name="connsiteY3" fmla="*/ 900112 h 2443162"/>
              <a:gd name="connsiteX4" fmla="*/ 357188 w 576263"/>
              <a:gd name="connsiteY4" fmla="*/ 981075 h 2443162"/>
              <a:gd name="connsiteX5" fmla="*/ 309563 w 576263"/>
              <a:gd name="connsiteY5" fmla="*/ 1143000 h 2443162"/>
              <a:gd name="connsiteX6" fmla="*/ 328613 w 576263"/>
              <a:gd name="connsiteY6" fmla="*/ 1338262 h 2443162"/>
              <a:gd name="connsiteX7" fmla="*/ 361950 w 576263"/>
              <a:gd name="connsiteY7" fmla="*/ 1490662 h 2443162"/>
              <a:gd name="connsiteX8" fmla="*/ 414338 w 576263"/>
              <a:gd name="connsiteY8" fmla="*/ 1533525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148580 w 576263"/>
              <a:gd name="connsiteY16" fmla="*/ 1510456 h 2443162"/>
              <a:gd name="connsiteX17" fmla="*/ 76572 w 576263"/>
              <a:gd name="connsiteY17" fmla="*/ 1222424 h 2443162"/>
              <a:gd name="connsiteX18" fmla="*/ 76572 w 576263"/>
              <a:gd name="connsiteY18" fmla="*/ 790376 h 2443162"/>
              <a:gd name="connsiteX19" fmla="*/ 292596 w 576263"/>
              <a:gd name="connsiteY19" fmla="*/ 689793 h 2443162"/>
              <a:gd name="connsiteX20" fmla="*/ 442913 w 576263"/>
              <a:gd name="connsiteY20" fmla="*/ 685800 h 2443162"/>
              <a:gd name="connsiteX21" fmla="*/ 442913 w 576263"/>
              <a:gd name="connsiteY21" fmla="*/ 138112 h 2443162"/>
              <a:gd name="connsiteX22" fmla="*/ 4763 w 576263"/>
              <a:gd name="connsiteY22" fmla="*/ 138112 h 2443162"/>
              <a:gd name="connsiteX23" fmla="*/ 0 w 576263"/>
              <a:gd name="connsiteY23" fmla="*/ 0 h 2443162"/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871537 h 2443162"/>
              <a:gd name="connsiteX3" fmla="*/ 419100 w 576263"/>
              <a:gd name="connsiteY3" fmla="*/ 900112 h 2443162"/>
              <a:gd name="connsiteX4" fmla="*/ 357188 w 576263"/>
              <a:gd name="connsiteY4" fmla="*/ 981075 h 2443162"/>
              <a:gd name="connsiteX5" fmla="*/ 309563 w 576263"/>
              <a:gd name="connsiteY5" fmla="*/ 1143000 h 2443162"/>
              <a:gd name="connsiteX6" fmla="*/ 328613 w 576263"/>
              <a:gd name="connsiteY6" fmla="*/ 1338262 h 2443162"/>
              <a:gd name="connsiteX7" fmla="*/ 361950 w 576263"/>
              <a:gd name="connsiteY7" fmla="*/ 1490662 h 2443162"/>
              <a:gd name="connsiteX8" fmla="*/ 414338 w 576263"/>
              <a:gd name="connsiteY8" fmla="*/ 1533525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148580 w 576263"/>
              <a:gd name="connsiteY16" fmla="*/ 1510456 h 2443162"/>
              <a:gd name="connsiteX17" fmla="*/ 76572 w 576263"/>
              <a:gd name="connsiteY17" fmla="*/ 1222424 h 2443162"/>
              <a:gd name="connsiteX18" fmla="*/ 76572 w 576263"/>
              <a:gd name="connsiteY18" fmla="*/ 695126 h 2443162"/>
              <a:gd name="connsiteX19" fmla="*/ 292596 w 576263"/>
              <a:gd name="connsiteY19" fmla="*/ 689793 h 2443162"/>
              <a:gd name="connsiteX20" fmla="*/ 442913 w 576263"/>
              <a:gd name="connsiteY20" fmla="*/ 685800 h 2443162"/>
              <a:gd name="connsiteX21" fmla="*/ 442913 w 576263"/>
              <a:gd name="connsiteY21" fmla="*/ 138112 h 2443162"/>
              <a:gd name="connsiteX22" fmla="*/ 4763 w 576263"/>
              <a:gd name="connsiteY22" fmla="*/ 138112 h 2443162"/>
              <a:gd name="connsiteX23" fmla="*/ 0 w 576263"/>
              <a:gd name="connsiteY23" fmla="*/ 0 h 2443162"/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871537 h 2443162"/>
              <a:gd name="connsiteX3" fmla="*/ 419100 w 576263"/>
              <a:gd name="connsiteY3" fmla="*/ 900112 h 2443162"/>
              <a:gd name="connsiteX4" fmla="*/ 357188 w 576263"/>
              <a:gd name="connsiteY4" fmla="*/ 981075 h 2443162"/>
              <a:gd name="connsiteX5" fmla="*/ 309563 w 576263"/>
              <a:gd name="connsiteY5" fmla="*/ 1143000 h 2443162"/>
              <a:gd name="connsiteX6" fmla="*/ 328613 w 576263"/>
              <a:gd name="connsiteY6" fmla="*/ 1338262 h 2443162"/>
              <a:gd name="connsiteX7" fmla="*/ 361950 w 576263"/>
              <a:gd name="connsiteY7" fmla="*/ 1490662 h 2443162"/>
              <a:gd name="connsiteX8" fmla="*/ 414338 w 576263"/>
              <a:gd name="connsiteY8" fmla="*/ 1533525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148580 w 576263"/>
              <a:gd name="connsiteY16" fmla="*/ 1510456 h 2443162"/>
              <a:gd name="connsiteX17" fmla="*/ 76572 w 576263"/>
              <a:gd name="connsiteY17" fmla="*/ 1222424 h 2443162"/>
              <a:gd name="connsiteX18" fmla="*/ 76572 w 576263"/>
              <a:gd name="connsiteY18" fmla="*/ 576063 h 2443162"/>
              <a:gd name="connsiteX19" fmla="*/ 292596 w 576263"/>
              <a:gd name="connsiteY19" fmla="*/ 689793 h 2443162"/>
              <a:gd name="connsiteX20" fmla="*/ 442913 w 576263"/>
              <a:gd name="connsiteY20" fmla="*/ 685800 h 2443162"/>
              <a:gd name="connsiteX21" fmla="*/ 442913 w 576263"/>
              <a:gd name="connsiteY21" fmla="*/ 138112 h 2443162"/>
              <a:gd name="connsiteX22" fmla="*/ 4763 w 576263"/>
              <a:gd name="connsiteY22" fmla="*/ 138112 h 2443162"/>
              <a:gd name="connsiteX23" fmla="*/ 0 w 576263"/>
              <a:gd name="connsiteY23" fmla="*/ 0 h 2443162"/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871537 h 2443162"/>
              <a:gd name="connsiteX3" fmla="*/ 419100 w 576263"/>
              <a:gd name="connsiteY3" fmla="*/ 900112 h 2443162"/>
              <a:gd name="connsiteX4" fmla="*/ 357188 w 576263"/>
              <a:gd name="connsiteY4" fmla="*/ 981075 h 2443162"/>
              <a:gd name="connsiteX5" fmla="*/ 309563 w 576263"/>
              <a:gd name="connsiteY5" fmla="*/ 1143000 h 2443162"/>
              <a:gd name="connsiteX6" fmla="*/ 328613 w 576263"/>
              <a:gd name="connsiteY6" fmla="*/ 1338262 h 2443162"/>
              <a:gd name="connsiteX7" fmla="*/ 361950 w 576263"/>
              <a:gd name="connsiteY7" fmla="*/ 1490662 h 2443162"/>
              <a:gd name="connsiteX8" fmla="*/ 414338 w 576263"/>
              <a:gd name="connsiteY8" fmla="*/ 1533525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148580 w 576263"/>
              <a:gd name="connsiteY16" fmla="*/ 1510456 h 2443162"/>
              <a:gd name="connsiteX17" fmla="*/ 76572 w 576263"/>
              <a:gd name="connsiteY17" fmla="*/ 1222424 h 2443162"/>
              <a:gd name="connsiteX18" fmla="*/ 76572 w 576263"/>
              <a:gd name="connsiteY18" fmla="*/ 576063 h 2443162"/>
              <a:gd name="connsiteX19" fmla="*/ 283071 w 576263"/>
              <a:gd name="connsiteY19" fmla="*/ 577875 h 2443162"/>
              <a:gd name="connsiteX20" fmla="*/ 442913 w 576263"/>
              <a:gd name="connsiteY20" fmla="*/ 685800 h 2443162"/>
              <a:gd name="connsiteX21" fmla="*/ 442913 w 576263"/>
              <a:gd name="connsiteY21" fmla="*/ 138112 h 2443162"/>
              <a:gd name="connsiteX22" fmla="*/ 4763 w 576263"/>
              <a:gd name="connsiteY22" fmla="*/ 138112 h 2443162"/>
              <a:gd name="connsiteX23" fmla="*/ 0 w 576263"/>
              <a:gd name="connsiteY23" fmla="*/ 0 h 2443162"/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871537 h 2443162"/>
              <a:gd name="connsiteX3" fmla="*/ 419100 w 576263"/>
              <a:gd name="connsiteY3" fmla="*/ 900112 h 2443162"/>
              <a:gd name="connsiteX4" fmla="*/ 357188 w 576263"/>
              <a:gd name="connsiteY4" fmla="*/ 981075 h 2443162"/>
              <a:gd name="connsiteX5" fmla="*/ 309563 w 576263"/>
              <a:gd name="connsiteY5" fmla="*/ 1143000 h 2443162"/>
              <a:gd name="connsiteX6" fmla="*/ 328613 w 576263"/>
              <a:gd name="connsiteY6" fmla="*/ 1338262 h 2443162"/>
              <a:gd name="connsiteX7" fmla="*/ 361950 w 576263"/>
              <a:gd name="connsiteY7" fmla="*/ 1490662 h 2443162"/>
              <a:gd name="connsiteX8" fmla="*/ 414338 w 576263"/>
              <a:gd name="connsiteY8" fmla="*/ 1533525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148580 w 576263"/>
              <a:gd name="connsiteY16" fmla="*/ 1510456 h 2443162"/>
              <a:gd name="connsiteX17" fmla="*/ 76572 w 576263"/>
              <a:gd name="connsiteY17" fmla="*/ 1222424 h 2443162"/>
              <a:gd name="connsiteX18" fmla="*/ 76572 w 576263"/>
              <a:gd name="connsiteY18" fmla="*/ 576063 h 2443162"/>
              <a:gd name="connsiteX19" fmla="*/ 283071 w 576263"/>
              <a:gd name="connsiteY19" fmla="*/ 577875 h 2443162"/>
              <a:gd name="connsiteX20" fmla="*/ 442913 w 576263"/>
              <a:gd name="connsiteY20" fmla="*/ 573881 h 2443162"/>
              <a:gd name="connsiteX21" fmla="*/ 442913 w 576263"/>
              <a:gd name="connsiteY21" fmla="*/ 138112 h 2443162"/>
              <a:gd name="connsiteX22" fmla="*/ 4763 w 576263"/>
              <a:gd name="connsiteY22" fmla="*/ 138112 h 2443162"/>
              <a:gd name="connsiteX23" fmla="*/ 0 w 576263"/>
              <a:gd name="connsiteY23" fmla="*/ 0 h 2443162"/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871537 h 2443162"/>
              <a:gd name="connsiteX3" fmla="*/ 419100 w 576263"/>
              <a:gd name="connsiteY3" fmla="*/ 900112 h 2443162"/>
              <a:gd name="connsiteX4" fmla="*/ 357188 w 576263"/>
              <a:gd name="connsiteY4" fmla="*/ 981075 h 2443162"/>
              <a:gd name="connsiteX5" fmla="*/ 309563 w 576263"/>
              <a:gd name="connsiteY5" fmla="*/ 1143000 h 2443162"/>
              <a:gd name="connsiteX6" fmla="*/ 328613 w 576263"/>
              <a:gd name="connsiteY6" fmla="*/ 1338262 h 2443162"/>
              <a:gd name="connsiteX7" fmla="*/ 361950 w 576263"/>
              <a:gd name="connsiteY7" fmla="*/ 1490662 h 2443162"/>
              <a:gd name="connsiteX8" fmla="*/ 414338 w 576263"/>
              <a:gd name="connsiteY8" fmla="*/ 1533525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148580 w 576263"/>
              <a:gd name="connsiteY16" fmla="*/ 1510456 h 2443162"/>
              <a:gd name="connsiteX17" fmla="*/ 76572 w 576263"/>
              <a:gd name="connsiteY17" fmla="*/ 1222424 h 2443162"/>
              <a:gd name="connsiteX18" fmla="*/ 76572 w 576263"/>
              <a:gd name="connsiteY18" fmla="*/ 576063 h 2443162"/>
              <a:gd name="connsiteX19" fmla="*/ 442913 w 576263"/>
              <a:gd name="connsiteY19" fmla="*/ 573881 h 2443162"/>
              <a:gd name="connsiteX20" fmla="*/ 442913 w 576263"/>
              <a:gd name="connsiteY20" fmla="*/ 138112 h 2443162"/>
              <a:gd name="connsiteX21" fmla="*/ 4763 w 576263"/>
              <a:gd name="connsiteY21" fmla="*/ 138112 h 2443162"/>
              <a:gd name="connsiteX22" fmla="*/ 0 w 576263"/>
              <a:gd name="connsiteY22" fmla="*/ 0 h 2443162"/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871537 h 2443162"/>
              <a:gd name="connsiteX3" fmla="*/ 419100 w 576263"/>
              <a:gd name="connsiteY3" fmla="*/ 900112 h 2443162"/>
              <a:gd name="connsiteX4" fmla="*/ 357188 w 576263"/>
              <a:gd name="connsiteY4" fmla="*/ 981075 h 2443162"/>
              <a:gd name="connsiteX5" fmla="*/ 309563 w 576263"/>
              <a:gd name="connsiteY5" fmla="*/ 1143000 h 2443162"/>
              <a:gd name="connsiteX6" fmla="*/ 328613 w 576263"/>
              <a:gd name="connsiteY6" fmla="*/ 1338262 h 2443162"/>
              <a:gd name="connsiteX7" fmla="*/ 361950 w 576263"/>
              <a:gd name="connsiteY7" fmla="*/ 1490662 h 2443162"/>
              <a:gd name="connsiteX8" fmla="*/ 414338 w 576263"/>
              <a:gd name="connsiteY8" fmla="*/ 1533525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148580 w 576263"/>
              <a:gd name="connsiteY16" fmla="*/ 1510456 h 2443162"/>
              <a:gd name="connsiteX17" fmla="*/ 76572 w 576263"/>
              <a:gd name="connsiteY17" fmla="*/ 1222424 h 2443162"/>
              <a:gd name="connsiteX18" fmla="*/ 76572 w 576263"/>
              <a:gd name="connsiteY18" fmla="*/ 576063 h 2443162"/>
              <a:gd name="connsiteX19" fmla="*/ 442913 w 576263"/>
              <a:gd name="connsiteY19" fmla="*/ 576262 h 2443162"/>
              <a:gd name="connsiteX20" fmla="*/ 442913 w 576263"/>
              <a:gd name="connsiteY20" fmla="*/ 138112 h 2443162"/>
              <a:gd name="connsiteX21" fmla="*/ 4763 w 576263"/>
              <a:gd name="connsiteY21" fmla="*/ 138112 h 2443162"/>
              <a:gd name="connsiteX22" fmla="*/ 0 w 576263"/>
              <a:gd name="connsiteY22" fmla="*/ 0 h 2443162"/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726281 h 2443162"/>
              <a:gd name="connsiteX3" fmla="*/ 419100 w 576263"/>
              <a:gd name="connsiteY3" fmla="*/ 900112 h 2443162"/>
              <a:gd name="connsiteX4" fmla="*/ 357188 w 576263"/>
              <a:gd name="connsiteY4" fmla="*/ 981075 h 2443162"/>
              <a:gd name="connsiteX5" fmla="*/ 309563 w 576263"/>
              <a:gd name="connsiteY5" fmla="*/ 1143000 h 2443162"/>
              <a:gd name="connsiteX6" fmla="*/ 328613 w 576263"/>
              <a:gd name="connsiteY6" fmla="*/ 1338262 h 2443162"/>
              <a:gd name="connsiteX7" fmla="*/ 361950 w 576263"/>
              <a:gd name="connsiteY7" fmla="*/ 1490662 h 2443162"/>
              <a:gd name="connsiteX8" fmla="*/ 414338 w 576263"/>
              <a:gd name="connsiteY8" fmla="*/ 1533525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148580 w 576263"/>
              <a:gd name="connsiteY16" fmla="*/ 1510456 h 2443162"/>
              <a:gd name="connsiteX17" fmla="*/ 76572 w 576263"/>
              <a:gd name="connsiteY17" fmla="*/ 1222424 h 2443162"/>
              <a:gd name="connsiteX18" fmla="*/ 76572 w 576263"/>
              <a:gd name="connsiteY18" fmla="*/ 576063 h 2443162"/>
              <a:gd name="connsiteX19" fmla="*/ 442913 w 576263"/>
              <a:gd name="connsiteY19" fmla="*/ 576262 h 2443162"/>
              <a:gd name="connsiteX20" fmla="*/ 442913 w 576263"/>
              <a:gd name="connsiteY20" fmla="*/ 138112 h 2443162"/>
              <a:gd name="connsiteX21" fmla="*/ 4763 w 576263"/>
              <a:gd name="connsiteY21" fmla="*/ 138112 h 2443162"/>
              <a:gd name="connsiteX22" fmla="*/ 0 w 576263"/>
              <a:gd name="connsiteY22" fmla="*/ 0 h 2443162"/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726281 h 2443162"/>
              <a:gd name="connsiteX3" fmla="*/ 421481 w 576263"/>
              <a:gd name="connsiteY3" fmla="*/ 752475 h 2443162"/>
              <a:gd name="connsiteX4" fmla="*/ 357188 w 576263"/>
              <a:gd name="connsiteY4" fmla="*/ 981075 h 2443162"/>
              <a:gd name="connsiteX5" fmla="*/ 309563 w 576263"/>
              <a:gd name="connsiteY5" fmla="*/ 1143000 h 2443162"/>
              <a:gd name="connsiteX6" fmla="*/ 328613 w 576263"/>
              <a:gd name="connsiteY6" fmla="*/ 1338262 h 2443162"/>
              <a:gd name="connsiteX7" fmla="*/ 361950 w 576263"/>
              <a:gd name="connsiteY7" fmla="*/ 1490662 h 2443162"/>
              <a:gd name="connsiteX8" fmla="*/ 414338 w 576263"/>
              <a:gd name="connsiteY8" fmla="*/ 1533525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148580 w 576263"/>
              <a:gd name="connsiteY16" fmla="*/ 1510456 h 2443162"/>
              <a:gd name="connsiteX17" fmla="*/ 76572 w 576263"/>
              <a:gd name="connsiteY17" fmla="*/ 1222424 h 2443162"/>
              <a:gd name="connsiteX18" fmla="*/ 76572 w 576263"/>
              <a:gd name="connsiteY18" fmla="*/ 576063 h 2443162"/>
              <a:gd name="connsiteX19" fmla="*/ 442913 w 576263"/>
              <a:gd name="connsiteY19" fmla="*/ 576262 h 2443162"/>
              <a:gd name="connsiteX20" fmla="*/ 442913 w 576263"/>
              <a:gd name="connsiteY20" fmla="*/ 138112 h 2443162"/>
              <a:gd name="connsiteX21" fmla="*/ 4763 w 576263"/>
              <a:gd name="connsiteY21" fmla="*/ 138112 h 2443162"/>
              <a:gd name="connsiteX22" fmla="*/ 0 w 576263"/>
              <a:gd name="connsiteY22" fmla="*/ 0 h 2443162"/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726281 h 2443162"/>
              <a:gd name="connsiteX3" fmla="*/ 421481 w 576263"/>
              <a:gd name="connsiteY3" fmla="*/ 752475 h 2443162"/>
              <a:gd name="connsiteX4" fmla="*/ 342900 w 576263"/>
              <a:gd name="connsiteY4" fmla="*/ 854869 h 2443162"/>
              <a:gd name="connsiteX5" fmla="*/ 309563 w 576263"/>
              <a:gd name="connsiteY5" fmla="*/ 1143000 h 2443162"/>
              <a:gd name="connsiteX6" fmla="*/ 328613 w 576263"/>
              <a:gd name="connsiteY6" fmla="*/ 1338262 h 2443162"/>
              <a:gd name="connsiteX7" fmla="*/ 361950 w 576263"/>
              <a:gd name="connsiteY7" fmla="*/ 1490662 h 2443162"/>
              <a:gd name="connsiteX8" fmla="*/ 414338 w 576263"/>
              <a:gd name="connsiteY8" fmla="*/ 1533525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148580 w 576263"/>
              <a:gd name="connsiteY16" fmla="*/ 1510456 h 2443162"/>
              <a:gd name="connsiteX17" fmla="*/ 76572 w 576263"/>
              <a:gd name="connsiteY17" fmla="*/ 1222424 h 2443162"/>
              <a:gd name="connsiteX18" fmla="*/ 76572 w 576263"/>
              <a:gd name="connsiteY18" fmla="*/ 576063 h 2443162"/>
              <a:gd name="connsiteX19" fmla="*/ 442913 w 576263"/>
              <a:gd name="connsiteY19" fmla="*/ 576262 h 2443162"/>
              <a:gd name="connsiteX20" fmla="*/ 442913 w 576263"/>
              <a:gd name="connsiteY20" fmla="*/ 138112 h 2443162"/>
              <a:gd name="connsiteX21" fmla="*/ 4763 w 576263"/>
              <a:gd name="connsiteY21" fmla="*/ 138112 h 2443162"/>
              <a:gd name="connsiteX22" fmla="*/ 0 w 576263"/>
              <a:gd name="connsiteY22" fmla="*/ 0 h 2443162"/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726281 h 2443162"/>
              <a:gd name="connsiteX3" fmla="*/ 421481 w 576263"/>
              <a:gd name="connsiteY3" fmla="*/ 752475 h 2443162"/>
              <a:gd name="connsiteX4" fmla="*/ 342900 w 576263"/>
              <a:gd name="connsiteY4" fmla="*/ 854869 h 2443162"/>
              <a:gd name="connsiteX5" fmla="*/ 309563 w 576263"/>
              <a:gd name="connsiteY5" fmla="*/ 1143000 h 2443162"/>
              <a:gd name="connsiteX6" fmla="*/ 328613 w 576263"/>
              <a:gd name="connsiteY6" fmla="*/ 1338262 h 2443162"/>
              <a:gd name="connsiteX7" fmla="*/ 361950 w 576263"/>
              <a:gd name="connsiteY7" fmla="*/ 1490662 h 2443162"/>
              <a:gd name="connsiteX8" fmla="*/ 414338 w 576263"/>
              <a:gd name="connsiteY8" fmla="*/ 1533525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148580 w 576263"/>
              <a:gd name="connsiteY16" fmla="*/ 1510456 h 2443162"/>
              <a:gd name="connsiteX17" fmla="*/ 76572 w 576263"/>
              <a:gd name="connsiteY17" fmla="*/ 1222424 h 2443162"/>
              <a:gd name="connsiteX18" fmla="*/ 76572 w 576263"/>
              <a:gd name="connsiteY18" fmla="*/ 576063 h 2443162"/>
              <a:gd name="connsiteX19" fmla="*/ 442913 w 576263"/>
              <a:gd name="connsiteY19" fmla="*/ 576262 h 2443162"/>
              <a:gd name="connsiteX20" fmla="*/ 442913 w 576263"/>
              <a:gd name="connsiteY20" fmla="*/ 138112 h 2443162"/>
              <a:gd name="connsiteX21" fmla="*/ 4763 w 576263"/>
              <a:gd name="connsiteY21" fmla="*/ 138112 h 2443162"/>
              <a:gd name="connsiteX22" fmla="*/ 0 w 576263"/>
              <a:gd name="connsiteY22" fmla="*/ 0 h 2443162"/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726281 h 2443162"/>
              <a:gd name="connsiteX3" fmla="*/ 421481 w 576263"/>
              <a:gd name="connsiteY3" fmla="*/ 752475 h 2443162"/>
              <a:gd name="connsiteX4" fmla="*/ 342900 w 576263"/>
              <a:gd name="connsiteY4" fmla="*/ 854869 h 2443162"/>
              <a:gd name="connsiteX5" fmla="*/ 309563 w 576263"/>
              <a:gd name="connsiteY5" fmla="*/ 1143000 h 2443162"/>
              <a:gd name="connsiteX6" fmla="*/ 328613 w 576263"/>
              <a:gd name="connsiteY6" fmla="*/ 1338262 h 2443162"/>
              <a:gd name="connsiteX7" fmla="*/ 361950 w 576263"/>
              <a:gd name="connsiteY7" fmla="*/ 1490662 h 2443162"/>
              <a:gd name="connsiteX8" fmla="*/ 414338 w 576263"/>
              <a:gd name="connsiteY8" fmla="*/ 1533525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148580 w 576263"/>
              <a:gd name="connsiteY16" fmla="*/ 1510456 h 2443162"/>
              <a:gd name="connsiteX17" fmla="*/ 76572 w 576263"/>
              <a:gd name="connsiteY17" fmla="*/ 1222424 h 2443162"/>
              <a:gd name="connsiteX18" fmla="*/ 76572 w 576263"/>
              <a:gd name="connsiteY18" fmla="*/ 576063 h 2443162"/>
              <a:gd name="connsiteX19" fmla="*/ 442913 w 576263"/>
              <a:gd name="connsiteY19" fmla="*/ 576262 h 2443162"/>
              <a:gd name="connsiteX20" fmla="*/ 442913 w 576263"/>
              <a:gd name="connsiteY20" fmla="*/ 138112 h 2443162"/>
              <a:gd name="connsiteX21" fmla="*/ 4763 w 576263"/>
              <a:gd name="connsiteY21" fmla="*/ 138112 h 2443162"/>
              <a:gd name="connsiteX22" fmla="*/ 0 w 576263"/>
              <a:gd name="connsiteY22" fmla="*/ 0 h 2443162"/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726281 h 2443162"/>
              <a:gd name="connsiteX3" fmla="*/ 421481 w 576263"/>
              <a:gd name="connsiteY3" fmla="*/ 752475 h 2443162"/>
              <a:gd name="connsiteX4" fmla="*/ 342900 w 576263"/>
              <a:gd name="connsiteY4" fmla="*/ 854869 h 2443162"/>
              <a:gd name="connsiteX5" fmla="*/ 309563 w 576263"/>
              <a:gd name="connsiteY5" fmla="*/ 1143000 h 2443162"/>
              <a:gd name="connsiteX6" fmla="*/ 328613 w 576263"/>
              <a:gd name="connsiteY6" fmla="*/ 1338262 h 2443162"/>
              <a:gd name="connsiteX7" fmla="*/ 361950 w 576263"/>
              <a:gd name="connsiteY7" fmla="*/ 1490662 h 2443162"/>
              <a:gd name="connsiteX8" fmla="*/ 414338 w 576263"/>
              <a:gd name="connsiteY8" fmla="*/ 1533525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148580 w 576263"/>
              <a:gd name="connsiteY16" fmla="*/ 1510456 h 2443162"/>
              <a:gd name="connsiteX17" fmla="*/ 76572 w 576263"/>
              <a:gd name="connsiteY17" fmla="*/ 1222424 h 2443162"/>
              <a:gd name="connsiteX18" fmla="*/ 76572 w 576263"/>
              <a:gd name="connsiteY18" fmla="*/ 576063 h 2443162"/>
              <a:gd name="connsiteX19" fmla="*/ 442913 w 576263"/>
              <a:gd name="connsiteY19" fmla="*/ 576262 h 2443162"/>
              <a:gd name="connsiteX20" fmla="*/ 442913 w 576263"/>
              <a:gd name="connsiteY20" fmla="*/ 138112 h 2443162"/>
              <a:gd name="connsiteX21" fmla="*/ 4763 w 576263"/>
              <a:gd name="connsiteY21" fmla="*/ 138112 h 2443162"/>
              <a:gd name="connsiteX22" fmla="*/ 0 w 576263"/>
              <a:gd name="connsiteY22" fmla="*/ 0 h 2443162"/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726281 h 2443162"/>
              <a:gd name="connsiteX3" fmla="*/ 421481 w 576263"/>
              <a:gd name="connsiteY3" fmla="*/ 752475 h 2443162"/>
              <a:gd name="connsiteX4" fmla="*/ 342900 w 576263"/>
              <a:gd name="connsiteY4" fmla="*/ 854869 h 2443162"/>
              <a:gd name="connsiteX5" fmla="*/ 309563 w 576263"/>
              <a:gd name="connsiteY5" fmla="*/ 1143000 h 2443162"/>
              <a:gd name="connsiteX6" fmla="*/ 328613 w 576263"/>
              <a:gd name="connsiteY6" fmla="*/ 1338262 h 2443162"/>
              <a:gd name="connsiteX7" fmla="*/ 361950 w 576263"/>
              <a:gd name="connsiteY7" fmla="*/ 1490662 h 2443162"/>
              <a:gd name="connsiteX8" fmla="*/ 414338 w 576263"/>
              <a:gd name="connsiteY8" fmla="*/ 1533525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148580 w 576263"/>
              <a:gd name="connsiteY16" fmla="*/ 1510456 h 2443162"/>
              <a:gd name="connsiteX17" fmla="*/ 76572 w 576263"/>
              <a:gd name="connsiteY17" fmla="*/ 1222424 h 2443162"/>
              <a:gd name="connsiteX18" fmla="*/ 76572 w 576263"/>
              <a:gd name="connsiteY18" fmla="*/ 576063 h 2443162"/>
              <a:gd name="connsiteX19" fmla="*/ 442913 w 576263"/>
              <a:gd name="connsiteY19" fmla="*/ 576262 h 2443162"/>
              <a:gd name="connsiteX20" fmla="*/ 442913 w 576263"/>
              <a:gd name="connsiteY20" fmla="*/ 138112 h 2443162"/>
              <a:gd name="connsiteX21" fmla="*/ 4763 w 576263"/>
              <a:gd name="connsiteY21" fmla="*/ 138112 h 2443162"/>
              <a:gd name="connsiteX22" fmla="*/ 0 w 576263"/>
              <a:gd name="connsiteY22" fmla="*/ 0 h 2443162"/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726281 h 2443162"/>
              <a:gd name="connsiteX3" fmla="*/ 421481 w 576263"/>
              <a:gd name="connsiteY3" fmla="*/ 752475 h 2443162"/>
              <a:gd name="connsiteX4" fmla="*/ 342900 w 576263"/>
              <a:gd name="connsiteY4" fmla="*/ 854869 h 2443162"/>
              <a:gd name="connsiteX5" fmla="*/ 309563 w 576263"/>
              <a:gd name="connsiteY5" fmla="*/ 1143000 h 2443162"/>
              <a:gd name="connsiteX6" fmla="*/ 328613 w 576263"/>
              <a:gd name="connsiteY6" fmla="*/ 1338262 h 2443162"/>
              <a:gd name="connsiteX7" fmla="*/ 361950 w 576263"/>
              <a:gd name="connsiteY7" fmla="*/ 1490662 h 2443162"/>
              <a:gd name="connsiteX8" fmla="*/ 414338 w 576263"/>
              <a:gd name="connsiteY8" fmla="*/ 1533525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148580 w 576263"/>
              <a:gd name="connsiteY16" fmla="*/ 1510456 h 2443162"/>
              <a:gd name="connsiteX17" fmla="*/ 76572 w 576263"/>
              <a:gd name="connsiteY17" fmla="*/ 1222424 h 2443162"/>
              <a:gd name="connsiteX18" fmla="*/ 76572 w 576263"/>
              <a:gd name="connsiteY18" fmla="*/ 576063 h 2443162"/>
              <a:gd name="connsiteX19" fmla="*/ 442913 w 576263"/>
              <a:gd name="connsiteY19" fmla="*/ 576262 h 2443162"/>
              <a:gd name="connsiteX20" fmla="*/ 442913 w 576263"/>
              <a:gd name="connsiteY20" fmla="*/ 138112 h 2443162"/>
              <a:gd name="connsiteX21" fmla="*/ 4763 w 576263"/>
              <a:gd name="connsiteY21" fmla="*/ 138112 h 2443162"/>
              <a:gd name="connsiteX22" fmla="*/ 0 w 576263"/>
              <a:gd name="connsiteY22" fmla="*/ 0 h 2443162"/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726281 h 2443162"/>
              <a:gd name="connsiteX3" fmla="*/ 421481 w 576263"/>
              <a:gd name="connsiteY3" fmla="*/ 752475 h 2443162"/>
              <a:gd name="connsiteX4" fmla="*/ 342900 w 576263"/>
              <a:gd name="connsiteY4" fmla="*/ 854869 h 2443162"/>
              <a:gd name="connsiteX5" fmla="*/ 309563 w 576263"/>
              <a:gd name="connsiteY5" fmla="*/ 1143000 h 2443162"/>
              <a:gd name="connsiteX6" fmla="*/ 328613 w 576263"/>
              <a:gd name="connsiteY6" fmla="*/ 1338262 h 2443162"/>
              <a:gd name="connsiteX7" fmla="*/ 361950 w 576263"/>
              <a:gd name="connsiteY7" fmla="*/ 1490662 h 2443162"/>
              <a:gd name="connsiteX8" fmla="*/ 414338 w 576263"/>
              <a:gd name="connsiteY8" fmla="*/ 1533525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148580 w 576263"/>
              <a:gd name="connsiteY16" fmla="*/ 1510456 h 2443162"/>
              <a:gd name="connsiteX17" fmla="*/ 76572 w 576263"/>
              <a:gd name="connsiteY17" fmla="*/ 1222424 h 2443162"/>
              <a:gd name="connsiteX18" fmla="*/ 76572 w 576263"/>
              <a:gd name="connsiteY18" fmla="*/ 576063 h 2443162"/>
              <a:gd name="connsiteX19" fmla="*/ 442913 w 576263"/>
              <a:gd name="connsiteY19" fmla="*/ 576262 h 2443162"/>
              <a:gd name="connsiteX20" fmla="*/ 442913 w 576263"/>
              <a:gd name="connsiteY20" fmla="*/ 138112 h 2443162"/>
              <a:gd name="connsiteX21" fmla="*/ 4763 w 576263"/>
              <a:gd name="connsiteY21" fmla="*/ 138112 h 2443162"/>
              <a:gd name="connsiteX22" fmla="*/ 0 w 576263"/>
              <a:gd name="connsiteY22" fmla="*/ 0 h 2443162"/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726281 h 2443162"/>
              <a:gd name="connsiteX3" fmla="*/ 421481 w 576263"/>
              <a:gd name="connsiteY3" fmla="*/ 752475 h 2443162"/>
              <a:gd name="connsiteX4" fmla="*/ 342900 w 576263"/>
              <a:gd name="connsiteY4" fmla="*/ 854869 h 2443162"/>
              <a:gd name="connsiteX5" fmla="*/ 309563 w 576263"/>
              <a:gd name="connsiteY5" fmla="*/ 1143000 h 2443162"/>
              <a:gd name="connsiteX6" fmla="*/ 328613 w 576263"/>
              <a:gd name="connsiteY6" fmla="*/ 1338262 h 2443162"/>
              <a:gd name="connsiteX7" fmla="*/ 361950 w 576263"/>
              <a:gd name="connsiteY7" fmla="*/ 1490662 h 2443162"/>
              <a:gd name="connsiteX8" fmla="*/ 414338 w 576263"/>
              <a:gd name="connsiteY8" fmla="*/ 1533525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148580 w 576263"/>
              <a:gd name="connsiteY16" fmla="*/ 1510456 h 2443162"/>
              <a:gd name="connsiteX17" fmla="*/ 76572 w 576263"/>
              <a:gd name="connsiteY17" fmla="*/ 1222424 h 2443162"/>
              <a:gd name="connsiteX18" fmla="*/ 76572 w 576263"/>
              <a:gd name="connsiteY18" fmla="*/ 576063 h 2443162"/>
              <a:gd name="connsiteX19" fmla="*/ 442913 w 576263"/>
              <a:gd name="connsiteY19" fmla="*/ 576262 h 2443162"/>
              <a:gd name="connsiteX20" fmla="*/ 442913 w 576263"/>
              <a:gd name="connsiteY20" fmla="*/ 138112 h 2443162"/>
              <a:gd name="connsiteX21" fmla="*/ 4763 w 576263"/>
              <a:gd name="connsiteY21" fmla="*/ 138112 h 2443162"/>
              <a:gd name="connsiteX22" fmla="*/ 0 w 576263"/>
              <a:gd name="connsiteY22" fmla="*/ 0 h 2443162"/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726281 h 2443162"/>
              <a:gd name="connsiteX3" fmla="*/ 421481 w 576263"/>
              <a:gd name="connsiteY3" fmla="*/ 752475 h 2443162"/>
              <a:gd name="connsiteX4" fmla="*/ 342900 w 576263"/>
              <a:gd name="connsiteY4" fmla="*/ 854869 h 2443162"/>
              <a:gd name="connsiteX5" fmla="*/ 309563 w 576263"/>
              <a:gd name="connsiteY5" fmla="*/ 1143000 h 2443162"/>
              <a:gd name="connsiteX6" fmla="*/ 316706 w 576263"/>
              <a:gd name="connsiteY6" fmla="*/ 1338262 h 2443162"/>
              <a:gd name="connsiteX7" fmla="*/ 361950 w 576263"/>
              <a:gd name="connsiteY7" fmla="*/ 1490662 h 2443162"/>
              <a:gd name="connsiteX8" fmla="*/ 414338 w 576263"/>
              <a:gd name="connsiteY8" fmla="*/ 1533525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148580 w 576263"/>
              <a:gd name="connsiteY16" fmla="*/ 1510456 h 2443162"/>
              <a:gd name="connsiteX17" fmla="*/ 76572 w 576263"/>
              <a:gd name="connsiteY17" fmla="*/ 1222424 h 2443162"/>
              <a:gd name="connsiteX18" fmla="*/ 76572 w 576263"/>
              <a:gd name="connsiteY18" fmla="*/ 576063 h 2443162"/>
              <a:gd name="connsiteX19" fmla="*/ 442913 w 576263"/>
              <a:gd name="connsiteY19" fmla="*/ 576262 h 2443162"/>
              <a:gd name="connsiteX20" fmla="*/ 442913 w 576263"/>
              <a:gd name="connsiteY20" fmla="*/ 138112 h 2443162"/>
              <a:gd name="connsiteX21" fmla="*/ 4763 w 576263"/>
              <a:gd name="connsiteY21" fmla="*/ 138112 h 2443162"/>
              <a:gd name="connsiteX22" fmla="*/ 0 w 576263"/>
              <a:gd name="connsiteY22" fmla="*/ 0 h 2443162"/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726281 h 2443162"/>
              <a:gd name="connsiteX3" fmla="*/ 421481 w 576263"/>
              <a:gd name="connsiteY3" fmla="*/ 752475 h 2443162"/>
              <a:gd name="connsiteX4" fmla="*/ 342900 w 576263"/>
              <a:gd name="connsiteY4" fmla="*/ 854869 h 2443162"/>
              <a:gd name="connsiteX5" fmla="*/ 309563 w 576263"/>
              <a:gd name="connsiteY5" fmla="*/ 1143000 h 2443162"/>
              <a:gd name="connsiteX6" fmla="*/ 316706 w 576263"/>
              <a:gd name="connsiteY6" fmla="*/ 1338262 h 2443162"/>
              <a:gd name="connsiteX7" fmla="*/ 361950 w 576263"/>
              <a:gd name="connsiteY7" fmla="*/ 1490662 h 2443162"/>
              <a:gd name="connsiteX8" fmla="*/ 414338 w 576263"/>
              <a:gd name="connsiteY8" fmla="*/ 1533525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148580 w 576263"/>
              <a:gd name="connsiteY16" fmla="*/ 1510456 h 2443162"/>
              <a:gd name="connsiteX17" fmla="*/ 76572 w 576263"/>
              <a:gd name="connsiteY17" fmla="*/ 1222424 h 2443162"/>
              <a:gd name="connsiteX18" fmla="*/ 76572 w 576263"/>
              <a:gd name="connsiteY18" fmla="*/ 576063 h 2443162"/>
              <a:gd name="connsiteX19" fmla="*/ 442913 w 576263"/>
              <a:gd name="connsiteY19" fmla="*/ 576262 h 2443162"/>
              <a:gd name="connsiteX20" fmla="*/ 442913 w 576263"/>
              <a:gd name="connsiteY20" fmla="*/ 138112 h 2443162"/>
              <a:gd name="connsiteX21" fmla="*/ 4763 w 576263"/>
              <a:gd name="connsiteY21" fmla="*/ 138112 h 2443162"/>
              <a:gd name="connsiteX22" fmla="*/ 0 w 576263"/>
              <a:gd name="connsiteY22" fmla="*/ 0 h 2443162"/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726281 h 2443162"/>
              <a:gd name="connsiteX3" fmla="*/ 421481 w 576263"/>
              <a:gd name="connsiteY3" fmla="*/ 752475 h 2443162"/>
              <a:gd name="connsiteX4" fmla="*/ 342900 w 576263"/>
              <a:gd name="connsiteY4" fmla="*/ 854869 h 2443162"/>
              <a:gd name="connsiteX5" fmla="*/ 309563 w 576263"/>
              <a:gd name="connsiteY5" fmla="*/ 1143000 h 2443162"/>
              <a:gd name="connsiteX6" fmla="*/ 316706 w 576263"/>
              <a:gd name="connsiteY6" fmla="*/ 1338262 h 2443162"/>
              <a:gd name="connsiteX7" fmla="*/ 361950 w 576263"/>
              <a:gd name="connsiteY7" fmla="*/ 1490662 h 2443162"/>
              <a:gd name="connsiteX8" fmla="*/ 414338 w 576263"/>
              <a:gd name="connsiteY8" fmla="*/ 1533525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148580 w 576263"/>
              <a:gd name="connsiteY16" fmla="*/ 1510456 h 2443162"/>
              <a:gd name="connsiteX17" fmla="*/ 76572 w 576263"/>
              <a:gd name="connsiteY17" fmla="*/ 1222424 h 2443162"/>
              <a:gd name="connsiteX18" fmla="*/ 76572 w 576263"/>
              <a:gd name="connsiteY18" fmla="*/ 576063 h 2443162"/>
              <a:gd name="connsiteX19" fmla="*/ 442913 w 576263"/>
              <a:gd name="connsiteY19" fmla="*/ 576262 h 2443162"/>
              <a:gd name="connsiteX20" fmla="*/ 442913 w 576263"/>
              <a:gd name="connsiteY20" fmla="*/ 138112 h 2443162"/>
              <a:gd name="connsiteX21" fmla="*/ 4763 w 576263"/>
              <a:gd name="connsiteY21" fmla="*/ 138112 h 2443162"/>
              <a:gd name="connsiteX22" fmla="*/ 0 w 576263"/>
              <a:gd name="connsiteY22" fmla="*/ 0 h 2443162"/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726281 h 2443162"/>
              <a:gd name="connsiteX3" fmla="*/ 421481 w 576263"/>
              <a:gd name="connsiteY3" fmla="*/ 752475 h 2443162"/>
              <a:gd name="connsiteX4" fmla="*/ 342900 w 576263"/>
              <a:gd name="connsiteY4" fmla="*/ 854869 h 2443162"/>
              <a:gd name="connsiteX5" fmla="*/ 309563 w 576263"/>
              <a:gd name="connsiteY5" fmla="*/ 1143000 h 2443162"/>
              <a:gd name="connsiteX6" fmla="*/ 321468 w 576263"/>
              <a:gd name="connsiteY6" fmla="*/ 1359694 h 2443162"/>
              <a:gd name="connsiteX7" fmla="*/ 361950 w 576263"/>
              <a:gd name="connsiteY7" fmla="*/ 1490662 h 2443162"/>
              <a:gd name="connsiteX8" fmla="*/ 414338 w 576263"/>
              <a:gd name="connsiteY8" fmla="*/ 1533525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148580 w 576263"/>
              <a:gd name="connsiteY16" fmla="*/ 1510456 h 2443162"/>
              <a:gd name="connsiteX17" fmla="*/ 76572 w 576263"/>
              <a:gd name="connsiteY17" fmla="*/ 1222424 h 2443162"/>
              <a:gd name="connsiteX18" fmla="*/ 76572 w 576263"/>
              <a:gd name="connsiteY18" fmla="*/ 576063 h 2443162"/>
              <a:gd name="connsiteX19" fmla="*/ 442913 w 576263"/>
              <a:gd name="connsiteY19" fmla="*/ 576262 h 2443162"/>
              <a:gd name="connsiteX20" fmla="*/ 442913 w 576263"/>
              <a:gd name="connsiteY20" fmla="*/ 138112 h 2443162"/>
              <a:gd name="connsiteX21" fmla="*/ 4763 w 576263"/>
              <a:gd name="connsiteY21" fmla="*/ 138112 h 2443162"/>
              <a:gd name="connsiteX22" fmla="*/ 0 w 576263"/>
              <a:gd name="connsiteY22" fmla="*/ 0 h 2443162"/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726281 h 2443162"/>
              <a:gd name="connsiteX3" fmla="*/ 421481 w 576263"/>
              <a:gd name="connsiteY3" fmla="*/ 752475 h 2443162"/>
              <a:gd name="connsiteX4" fmla="*/ 342900 w 576263"/>
              <a:gd name="connsiteY4" fmla="*/ 854869 h 2443162"/>
              <a:gd name="connsiteX5" fmla="*/ 309563 w 576263"/>
              <a:gd name="connsiteY5" fmla="*/ 1143000 h 2443162"/>
              <a:gd name="connsiteX6" fmla="*/ 321468 w 576263"/>
              <a:gd name="connsiteY6" fmla="*/ 1359694 h 2443162"/>
              <a:gd name="connsiteX7" fmla="*/ 361950 w 576263"/>
              <a:gd name="connsiteY7" fmla="*/ 1490662 h 2443162"/>
              <a:gd name="connsiteX8" fmla="*/ 414338 w 576263"/>
              <a:gd name="connsiteY8" fmla="*/ 1533525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148580 w 576263"/>
              <a:gd name="connsiteY16" fmla="*/ 1510456 h 2443162"/>
              <a:gd name="connsiteX17" fmla="*/ 76572 w 576263"/>
              <a:gd name="connsiteY17" fmla="*/ 1222424 h 2443162"/>
              <a:gd name="connsiteX18" fmla="*/ 76572 w 576263"/>
              <a:gd name="connsiteY18" fmla="*/ 576063 h 2443162"/>
              <a:gd name="connsiteX19" fmla="*/ 442913 w 576263"/>
              <a:gd name="connsiteY19" fmla="*/ 576262 h 2443162"/>
              <a:gd name="connsiteX20" fmla="*/ 442913 w 576263"/>
              <a:gd name="connsiteY20" fmla="*/ 138112 h 2443162"/>
              <a:gd name="connsiteX21" fmla="*/ 4763 w 576263"/>
              <a:gd name="connsiteY21" fmla="*/ 138112 h 2443162"/>
              <a:gd name="connsiteX22" fmla="*/ 0 w 576263"/>
              <a:gd name="connsiteY22" fmla="*/ 0 h 2443162"/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726281 h 2443162"/>
              <a:gd name="connsiteX3" fmla="*/ 421481 w 576263"/>
              <a:gd name="connsiteY3" fmla="*/ 752475 h 2443162"/>
              <a:gd name="connsiteX4" fmla="*/ 342900 w 576263"/>
              <a:gd name="connsiteY4" fmla="*/ 854869 h 2443162"/>
              <a:gd name="connsiteX5" fmla="*/ 309563 w 576263"/>
              <a:gd name="connsiteY5" fmla="*/ 1143000 h 2443162"/>
              <a:gd name="connsiteX6" fmla="*/ 321468 w 576263"/>
              <a:gd name="connsiteY6" fmla="*/ 1359694 h 2443162"/>
              <a:gd name="connsiteX7" fmla="*/ 361950 w 576263"/>
              <a:gd name="connsiteY7" fmla="*/ 1490662 h 2443162"/>
              <a:gd name="connsiteX8" fmla="*/ 438151 w 576263"/>
              <a:gd name="connsiteY8" fmla="*/ 1547813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148580 w 576263"/>
              <a:gd name="connsiteY16" fmla="*/ 1510456 h 2443162"/>
              <a:gd name="connsiteX17" fmla="*/ 76572 w 576263"/>
              <a:gd name="connsiteY17" fmla="*/ 1222424 h 2443162"/>
              <a:gd name="connsiteX18" fmla="*/ 76572 w 576263"/>
              <a:gd name="connsiteY18" fmla="*/ 576063 h 2443162"/>
              <a:gd name="connsiteX19" fmla="*/ 442913 w 576263"/>
              <a:gd name="connsiteY19" fmla="*/ 576262 h 2443162"/>
              <a:gd name="connsiteX20" fmla="*/ 442913 w 576263"/>
              <a:gd name="connsiteY20" fmla="*/ 138112 h 2443162"/>
              <a:gd name="connsiteX21" fmla="*/ 4763 w 576263"/>
              <a:gd name="connsiteY21" fmla="*/ 138112 h 2443162"/>
              <a:gd name="connsiteX22" fmla="*/ 0 w 576263"/>
              <a:gd name="connsiteY22" fmla="*/ 0 h 2443162"/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726281 h 2443162"/>
              <a:gd name="connsiteX3" fmla="*/ 421481 w 576263"/>
              <a:gd name="connsiteY3" fmla="*/ 752475 h 2443162"/>
              <a:gd name="connsiteX4" fmla="*/ 342900 w 576263"/>
              <a:gd name="connsiteY4" fmla="*/ 854869 h 2443162"/>
              <a:gd name="connsiteX5" fmla="*/ 309563 w 576263"/>
              <a:gd name="connsiteY5" fmla="*/ 1143000 h 2443162"/>
              <a:gd name="connsiteX6" fmla="*/ 321468 w 576263"/>
              <a:gd name="connsiteY6" fmla="*/ 1359694 h 2443162"/>
              <a:gd name="connsiteX7" fmla="*/ 361950 w 576263"/>
              <a:gd name="connsiteY7" fmla="*/ 1490662 h 2443162"/>
              <a:gd name="connsiteX8" fmla="*/ 438151 w 576263"/>
              <a:gd name="connsiteY8" fmla="*/ 1547813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148580 w 576263"/>
              <a:gd name="connsiteY16" fmla="*/ 1510456 h 2443162"/>
              <a:gd name="connsiteX17" fmla="*/ 76572 w 576263"/>
              <a:gd name="connsiteY17" fmla="*/ 1222424 h 2443162"/>
              <a:gd name="connsiteX18" fmla="*/ 76572 w 576263"/>
              <a:gd name="connsiteY18" fmla="*/ 576063 h 2443162"/>
              <a:gd name="connsiteX19" fmla="*/ 442913 w 576263"/>
              <a:gd name="connsiteY19" fmla="*/ 576262 h 2443162"/>
              <a:gd name="connsiteX20" fmla="*/ 442913 w 576263"/>
              <a:gd name="connsiteY20" fmla="*/ 138112 h 2443162"/>
              <a:gd name="connsiteX21" fmla="*/ 4763 w 576263"/>
              <a:gd name="connsiteY21" fmla="*/ 138112 h 2443162"/>
              <a:gd name="connsiteX22" fmla="*/ 0 w 576263"/>
              <a:gd name="connsiteY22" fmla="*/ 0 h 2443162"/>
              <a:gd name="connsiteX0" fmla="*/ 0 w 576263"/>
              <a:gd name="connsiteY0" fmla="*/ 0 h 2443162"/>
              <a:gd name="connsiteX1" fmla="*/ 571500 w 576263"/>
              <a:gd name="connsiteY1" fmla="*/ 0 h 2443162"/>
              <a:gd name="connsiteX2" fmla="*/ 576263 w 576263"/>
              <a:gd name="connsiteY2" fmla="*/ 726281 h 2443162"/>
              <a:gd name="connsiteX3" fmla="*/ 421481 w 576263"/>
              <a:gd name="connsiteY3" fmla="*/ 752475 h 2443162"/>
              <a:gd name="connsiteX4" fmla="*/ 342900 w 576263"/>
              <a:gd name="connsiteY4" fmla="*/ 854869 h 2443162"/>
              <a:gd name="connsiteX5" fmla="*/ 309563 w 576263"/>
              <a:gd name="connsiteY5" fmla="*/ 1143000 h 2443162"/>
              <a:gd name="connsiteX6" fmla="*/ 321468 w 576263"/>
              <a:gd name="connsiteY6" fmla="*/ 1359694 h 2443162"/>
              <a:gd name="connsiteX7" fmla="*/ 361950 w 576263"/>
              <a:gd name="connsiteY7" fmla="*/ 1490662 h 2443162"/>
              <a:gd name="connsiteX8" fmla="*/ 438151 w 576263"/>
              <a:gd name="connsiteY8" fmla="*/ 1547813 h 2443162"/>
              <a:gd name="connsiteX9" fmla="*/ 576263 w 576263"/>
              <a:gd name="connsiteY9" fmla="*/ 1576387 h 2443162"/>
              <a:gd name="connsiteX10" fmla="*/ 576263 w 576263"/>
              <a:gd name="connsiteY10" fmla="*/ 2443162 h 2443162"/>
              <a:gd name="connsiteX11" fmla="*/ 0 w 576263"/>
              <a:gd name="connsiteY11" fmla="*/ 2443162 h 2443162"/>
              <a:gd name="connsiteX12" fmla="*/ 0 w 576263"/>
              <a:gd name="connsiteY12" fmla="*/ 2305050 h 2443162"/>
              <a:gd name="connsiteX13" fmla="*/ 438150 w 576263"/>
              <a:gd name="connsiteY13" fmla="*/ 2305050 h 2443162"/>
              <a:gd name="connsiteX14" fmla="*/ 438150 w 576263"/>
              <a:gd name="connsiteY14" fmla="*/ 1719262 h 2443162"/>
              <a:gd name="connsiteX15" fmla="*/ 300038 w 576263"/>
              <a:gd name="connsiteY15" fmla="*/ 1671637 h 2443162"/>
              <a:gd name="connsiteX16" fmla="*/ 148580 w 576263"/>
              <a:gd name="connsiteY16" fmla="*/ 1510456 h 2443162"/>
              <a:gd name="connsiteX17" fmla="*/ 76572 w 576263"/>
              <a:gd name="connsiteY17" fmla="*/ 1222424 h 2443162"/>
              <a:gd name="connsiteX18" fmla="*/ 76572 w 576263"/>
              <a:gd name="connsiteY18" fmla="*/ 576063 h 2443162"/>
              <a:gd name="connsiteX19" fmla="*/ 442913 w 576263"/>
              <a:gd name="connsiteY19" fmla="*/ 576262 h 2443162"/>
              <a:gd name="connsiteX20" fmla="*/ 442913 w 576263"/>
              <a:gd name="connsiteY20" fmla="*/ 138112 h 2443162"/>
              <a:gd name="connsiteX21" fmla="*/ 4763 w 576263"/>
              <a:gd name="connsiteY21" fmla="*/ 138112 h 2443162"/>
              <a:gd name="connsiteX22" fmla="*/ 0 w 576263"/>
              <a:gd name="connsiteY22" fmla="*/ 0 h 2443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576263" h="2443162">
                <a:moveTo>
                  <a:pt x="0" y="0"/>
                </a:moveTo>
                <a:lnTo>
                  <a:pt x="571500" y="0"/>
                </a:lnTo>
                <a:cubicBezTo>
                  <a:pt x="573088" y="290512"/>
                  <a:pt x="574675" y="435769"/>
                  <a:pt x="576263" y="726281"/>
                </a:cubicBezTo>
                <a:cubicBezTo>
                  <a:pt x="524669" y="735012"/>
                  <a:pt x="473075" y="734219"/>
                  <a:pt x="421481" y="752475"/>
                </a:cubicBezTo>
                <a:cubicBezTo>
                  <a:pt x="390525" y="765175"/>
                  <a:pt x="357188" y="808832"/>
                  <a:pt x="342900" y="854869"/>
                </a:cubicBezTo>
                <a:cubicBezTo>
                  <a:pt x="315119" y="950913"/>
                  <a:pt x="306387" y="1044574"/>
                  <a:pt x="309563" y="1143000"/>
                </a:cubicBezTo>
                <a:cubicBezTo>
                  <a:pt x="308770" y="1215230"/>
                  <a:pt x="315119" y="1294607"/>
                  <a:pt x="321468" y="1359694"/>
                </a:cubicBezTo>
                <a:cubicBezTo>
                  <a:pt x="325436" y="1412875"/>
                  <a:pt x="341313" y="1451768"/>
                  <a:pt x="361950" y="1490662"/>
                </a:cubicBezTo>
                <a:cubicBezTo>
                  <a:pt x="380206" y="1514474"/>
                  <a:pt x="410370" y="1538288"/>
                  <a:pt x="438151" y="1547813"/>
                </a:cubicBezTo>
                <a:lnTo>
                  <a:pt x="576263" y="1576387"/>
                </a:lnTo>
                <a:lnTo>
                  <a:pt x="576263" y="2443162"/>
                </a:lnTo>
                <a:lnTo>
                  <a:pt x="0" y="2443162"/>
                </a:lnTo>
                <a:lnTo>
                  <a:pt x="0" y="2305050"/>
                </a:lnTo>
                <a:lnTo>
                  <a:pt x="438150" y="2305050"/>
                </a:lnTo>
                <a:lnTo>
                  <a:pt x="438150" y="1719262"/>
                </a:lnTo>
                <a:lnTo>
                  <a:pt x="300038" y="1671637"/>
                </a:lnTo>
                <a:lnTo>
                  <a:pt x="148580" y="1510456"/>
                </a:lnTo>
                <a:lnTo>
                  <a:pt x="76572" y="1222424"/>
                </a:lnTo>
                <a:lnTo>
                  <a:pt x="76572" y="576063"/>
                </a:lnTo>
                <a:lnTo>
                  <a:pt x="442913" y="576262"/>
                </a:lnTo>
                <a:lnTo>
                  <a:pt x="442913" y="138112"/>
                </a:lnTo>
                <a:lnTo>
                  <a:pt x="4763" y="13811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Construção (MOSFET por intensificação n)</a:t>
            </a:r>
          </a:p>
          <a:p>
            <a:pPr lvl="1"/>
            <a:r>
              <a:rPr lang="pt-BR" dirty="0" smtClean="0"/>
              <a:t>Aumento da tensão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 gera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saturação</a:t>
            </a:r>
          </a:p>
          <a:p>
            <a:pPr lvl="2"/>
            <a:r>
              <a:rPr lang="pt-BR" dirty="0" smtClean="0"/>
              <a:t>Efeito equivalente ao MOSFET depleção ou FET</a:t>
            </a:r>
          </a:p>
          <a:p>
            <a:pPr lvl="3"/>
            <a:r>
              <a:rPr lang="pt-BR" dirty="0" smtClean="0"/>
              <a:t>Elétrons “externos” (da fonte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) cobrem “lacunas” do substrato na vizinhança entre substrato/canal virtual</a:t>
            </a:r>
          </a:p>
          <a:p>
            <a:pPr lvl="4"/>
            <a:r>
              <a:rPr lang="pt-BR" smtClean="0"/>
              <a:t>Substrato = “corpo”</a:t>
            </a:r>
            <a:endParaRPr lang="pt-BR" dirty="0" smtClean="0"/>
          </a:p>
          <a:p>
            <a:pPr lvl="2"/>
            <a:r>
              <a:rPr lang="pt-BR" dirty="0" smtClean="0"/>
              <a:t>Aumento de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 não afeta mais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endParaRPr lang="pt-BR" baseline="-25000" dirty="0" smtClean="0"/>
          </a:p>
          <a:p>
            <a:pPr lvl="3"/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 é a corrente de saturação (equivalente ao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DSS</a:t>
            </a:r>
            <a:r>
              <a:rPr lang="pt-BR" dirty="0" smtClean="0"/>
              <a:t>)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Comportamento (MOSFET intensificação n)</a:t>
            </a:r>
            <a:endParaRPr lang="pt-BR" dirty="0"/>
          </a:p>
        </p:txBody>
      </p:sp>
      <p:pic>
        <p:nvPicPr>
          <p:cNvPr id="5" name="mosfet-intensificacao-n-id_x_vds-e-id_x_vgs.jpg" descr="G:\Cursos\Eletrônica\figuras\mosfet-intensificacao-n-id_x_vds-e-id_x_vg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2564904"/>
            <a:ext cx="8293608" cy="3913632"/>
          </a:xfrm>
          <a:prstGeom prst="rect">
            <a:avLst/>
          </a:prstGeom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Comportamento (MOSFET intensificação n)</a:t>
            </a:r>
          </a:p>
          <a:p>
            <a:pPr lvl="1"/>
            <a:r>
              <a:rPr lang="pt-BR" dirty="0" smtClean="0"/>
              <a:t>Comportamento não-linear</a:t>
            </a:r>
          </a:p>
          <a:p>
            <a:pPr lvl="2"/>
            <a:r>
              <a:rPr lang="pt-BR" dirty="0" smtClean="0"/>
              <a:t>Difere dos </a:t>
            </a:r>
            <a:r>
              <a:rPr lang="pt-BR" dirty="0" err="1" smtClean="0"/>
              <a:t>FETs</a:t>
            </a:r>
            <a:r>
              <a:rPr lang="pt-BR" dirty="0" smtClean="0"/>
              <a:t> e </a:t>
            </a:r>
            <a:r>
              <a:rPr lang="pt-BR" dirty="0" err="1" smtClean="0"/>
              <a:t>MOSFETs</a:t>
            </a:r>
            <a:r>
              <a:rPr lang="pt-BR" dirty="0" smtClean="0"/>
              <a:t> mostrados anteriormente</a:t>
            </a:r>
          </a:p>
          <a:p>
            <a:pPr lvl="1"/>
            <a:r>
              <a:rPr lang="pt-BR" dirty="0" err="1" smtClean="0"/>
              <a:t>v</a:t>
            </a:r>
            <a:r>
              <a:rPr lang="pt-BR" baseline="-25000" dirty="0" err="1" smtClean="0"/>
              <a:t>DS-sat</a:t>
            </a:r>
            <a:r>
              <a:rPr lang="pt-BR" dirty="0" smtClean="0"/>
              <a:t> =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–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T</a:t>
            </a:r>
            <a:endParaRPr lang="pt-BR" baseline="-25000" dirty="0" smtClean="0"/>
          </a:p>
          <a:p>
            <a:pPr lvl="2"/>
            <a:r>
              <a:rPr lang="pt-BR" dirty="0" err="1" smtClean="0"/>
              <a:t>v</a:t>
            </a:r>
            <a:r>
              <a:rPr lang="pt-BR" baseline="-25000" dirty="0" err="1" smtClean="0"/>
              <a:t>T</a:t>
            </a:r>
            <a:r>
              <a:rPr lang="pt-BR" dirty="0" smtClean="0"/>
              <a:t> é fornecido pelo fabricante</a:t>
            </a:r>
          </a:p>
          <a:p>
            <a:pPr lvl="1"/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 = k 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DS-sat</a:t>
            </a:r>
            <a:r>
              <a:rPr lang="pt-BR" dirty="0" smtClean="0"/>
              <a:t>)</a:t>
            </a:r>
            <a:r>
              <a:rPr lang="pt-BR" baseline="30000" dirty="0" smtClean="0"/>
              <a:t>2</a:t>
            </a:r>
          </a:p>
          <a:p>
            <a:pPr lvl="2"/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 = k 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–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T</a:t>
            </a:r>
            <a:r>
              <a:rPr lang="pt-BR" dirty="0" smtClean="0"/>
              <a:t>)</a:t>
            </a:r>
            <a:r>
              <a:rPr lang="pt-BR" baseline="30000" dirty="0" smtClean="0"/>
              <a:t>2</a:t>
            </a:r>
          </a:p>
          <a:p>
            <a:pPr lvl="2"/>
            <a:r>
              <a:rPr lang="pt-BR" dirty="0" smtClean="0"/>
              <a:t>Para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&gt;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T</a:t>
            </a:r>
            <a:endParaRPr lang="pt-BR" baseline="-25000" dirty="0" smtClean="0"/>
          </a:p>
          <a:p>
            <a:pPr lvl="1"/>
            <a:r>
              <a:rPr lang="pt-BR" dirty="0" smtClean="0"/>
              <a:t>k depende da construção:</a:t>
            </a:r>
          </a:p>
          <a:p>
            <a:pPr lvl="2"/>
            <a:r>
              <a:rPr lang="pt-BR" dirty="0" smtClean="0"/>
              <a:t>k =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D-on</a:t>
            </a:r>
            <a:r>
              <a:rPr lang="pt-BR" dirty="0" smtClean="0"/>
              <a:t> / 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GS-on</a:t>
            </a:r>
            <a:r>
              <a:rPr lang="pt-BR" dirty="0" smtClean="0"/>
              <a:t> –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T</a:t>
            </a:r>
            <a:r>
              <a:rPr lang="pt-BR" dirty="0" smtClean="0"/>
              <a:t>)</a:t>
            </a:r>
            <a:r>
              <a:rPr lang="pt-BR" baseline="30000" dirty="0" smtClean="0"/>
              <a:t>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Construção (JFET canal p)</a:t>
            </a:r>
            <a:endParaRPr lang="pt-BR" dirty="0"/>
          </a:p>
        </p:txBody>
      </p:sp>
      <p:sp>
        <p:nvSpPr>
          <p:cNvPr id="32" name="CaixaDeTexto 31"/>
          <p:cNvSpPr txBox="1"/>
          <p:nvPr/>
        </p:nvSpPr>
        <p:spPr>
          <a:xfrm>
            <a:off x="4788024" y="2051556"/>
            <a:ext cx="822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D</a:t>
            </a:r>
            <a:r>
              <a:rPr lang="pt-BR" dirty="0" smtClean="0">
                <a:latin typeface="Constantia" pitchFamily="18" charset="0"/>
              </a:rPr>
              <a:t>reno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33" name="CaixaDeTexto 32"/>
          <p:cNvSpPr txBox="1"/>
          <p:nvPr/>
        </p:nvSpPr>
        <p:spPr>
          <a:xfrm>
            <a:off x="395536" y="4067780"/>
            <a:ext cx="1464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dirty="0" smtClean="0">
                <a:latin typeface="Constantia" pitchFamily="18" charset="0"/>
              </a:rPr>
              <a:t>Porta (</a:t>
            </a:r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G</a:t>
            </a:r>
            <a:r>
              <a:rPr lang="pt-BR" dirty="0" err="1" smtClean="0">
                <a:latin typeface="Constantia" pitchFamily="18" charset="0"/>
              </a:rPr>
              <a:t>ain</a:t>
            </a:r>
            <a:r>
              <a:rPr lang="pt-BR" dirty="0" smtClean="0">
                <a:latin typeface="Constantia" pitchFamily="18" charset="0"/>
              </a:rPr>
              <a:t>)</a:t>
            </a:r>
            <a:endParaRPr lang="pt-BR" dirty="0">
              <a:latin typeface="Constantia" pitchFamily="18" charset="0"/>
            </a:endParaRPr>
          </a:p>
        </p:txBody>
      </p:sp>
      <p:grpSp>
        <p:nvGrpSpPr>
          <p:cNvPr id="5" name="Grupo 34"/>
          <p:cNvGrpSpPr/>
          <p:nvPr/>
        </p:nvGrpSpPr>
        <p:grpSpPr>
          <a:xfrm>
            <a:off x="2051720" y="2267580"/>
            <a:ext cx="4383743" cy="4185756"/>
            <a:chOff x="2051720" y="2132856"/>
            <a:chExt cx="4383743" cy="4185756"/>
          </a:xfrm>
        </p:grpSpPr>
        <p:cxnSp>
          <p:nvCxnSpPr>
            <p:cNvPr id="26" name="Conector reto 25"/>
            <p:cNvCxnSpPr/>
            <p:nvPr/>
          </p:nvCxnSpPr>
          <p:spPr>
            <a:xfrm rot="10800000">
              <a:off x="2771800" y="3068960"/>
              <a:ext cx="3528392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tângulo 6"/>
            <p:cNvSpPr/>
            <p:nvPr/>
          </p:nvSpPr>
          <p:spPr>
            <a:xfrm>
              <a:off x="4211960" y="2564904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" name="Retângulo 7"/>
            <p:cNvSpPr/>
            <p:nvPr/>
          </p:nvSpPr>
          <p:spPr>
            <a:xfrm>
              <a:off x="4211960" y="5589240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" name="Retângulo 3"/>
            <p:cNvSpPr/>
            <p:nvPr/>
          </p:nvSpPr>
          <p:spPr>
            <a:xfrm>
              <a:off x="3491880" y="2708920"/>
              <a:ext cx="2160240" cy="288032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p</a:t>
              </a:r>
              <a:endPara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endParaRPr>
            </a:p>
          </p:txBody>
        </p:sp>
        <p:sp>
          <p:nvSpPr>
            <p:cNvPr id="6" name="Retângulo 5"/>
            <p:cNvSpPr/>
            <p:nvPr/>
          </p:nvSpPr>
          <p:spPr>
            <a:xfrm>
              <a:off x="3491880" y="3429000"/>
              <a:ext cx="576064" cy="144016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n</a:t>
              </a:r>
              <a:endParaRPr lang="pt-B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endParaRPr>
            </a:p>
          </p:txBody>
        </p:sp>
        <p:sp>
          <p:nvSpPr>
            <p:cNvPr id="12" name="Forma livre 11"/>
            <p:cNvSpPr/>
            <p:nvPr/>
          </p:nvSpPr>
          <p:spPr>
            <a:xfrm>
              <a:off x="3475772" y="3284984"/>
              <a:ext cx="736187" cy="1728192"/>
            </a:xfrm>
            <a:custGeom>
              <a:avLst/>
              <a:gdLst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33777 w 1106311"/>
                <a:gd name="connsiteY6" fmla="*/ 36124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0 w 1106311"/>
                <a:gd name="connsiteY3" fmla="*/ 1800200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800200"/>
                <a:gd name="connsiteX1" fmla="*/ 1106311 w 1106311"/>
                <a:gd name="connsiteY1" fmla="*/ 0 h 1800200"/>
                <a:gd name="connsiteX2" fmla="*/ 864096 w 1106311"/>
                <a:gd name="connsiteY2" fmla="*/ 1800200 h 1800200"/>
                <a:gd name="connsiteX3" fmla="*/ 0 w 1106311"/>
                <a:gd name="connsiteY3" fmla="*/ 1800200 h 1800200"/>
                <a:gd name="connsiteX4" fmla="*/ 0 w 1106311"/>
                <a:gd name="connsiteY4" fmla="*/ 1440160 h 1800200"/>
                <a:gd name="connsiteX5" fmla="*/ 720080 w 1106311"/>
                <a:gd name="connsiteY5" fmla="*/ 1656184 h 1800200"/>
                <a:gd name="connsiteX6" fmla="*/ 720080 w 1106311"/>
                <a:gd name="connsiteY6" fmla="*/ 216024 h 1800200"/>
                <a:gd name="connsiteX7" fmla="*/ 0 w 1106311"/>
                <a:gd name="connsiteY7" fmla="*/ 216024 h 1800200"/>
                <a:gd name="connsiteX8" fmla="*/ 33866 w 1106311"/>
                <a:gd name="connsiteY8" fmla="*/ 11289 h 1800200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04735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720080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720080"/>
                <a:gd name="connsiteY0" fmla="*/ 11289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33866 w 720080"/>
                <a:gd name="connsiteY8" fmla="*/ 11289 h 1800200"/>
                <a:gd name="connsiteX0" fmla="*/ 0 w 720080"/>
                <a:gd name="connsiteY0" fmla="*/ 72008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0 w 720080"/>
                <a:gd name="connsiteY8" fmla="*/ 72008 h 1800200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5 w 736187"/>
                <a:gd name="connsiteY6" fmla="*/ 1368152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6187" h="1728192">
                  <a:moveTo>
                    <a:pt x="16107" y="0"/>
                  </a:moveTo>
                  <a:lnTo>
                    <a:pt x="736187" y="0"/>
                  </a:lnTo>
                  <a:lnTo>
                    <a:pt x="736187" y="1728192"/>
                  </a:lnTo>
                  <a:lnTo>
                    <a:pt x="16107" y="1728192"/>
                  </a:lnTo>
                  <a:cubicBezTo>
                    <a:pt x="16107" y="1632181"/>
                    <a:pt x="16108" y="1536171"/>
                    <a:pt x="16108" y="1440160"/>
                  </a:cubicBezTo>
                  <a:cubicBezTo>
                    <a:pt x="257568" y="1435822"/>
                    <a:pt x="260307" y="1454838"/>
                    <a:pt x="448156" y="1440160"/>
                  </a:cubicBezTo>
                  <a:cubicBezTo>
                    <a:pt x="429727" y="1232107"/>
                    <a:pt x="452761" y="547940"/>
                    <a:pt x="448155" y="360040"/>
                  </a:cubicBezTo>
                  <a:cubicBezTo>
                    <a:pt x="0" y="372187"/>
                    <a:pt x="246994" y="351935"/>
                    <a:pt x="16107" y="360040"/>
                  </a:cubicBezTo>
                  <a:lnTo>
                    <a:pt x="16107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5076056" y="3429000"/>
              <a:ext cx="576064" cy="144016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n</a:t>
              </a:r>
            </a:p>
          </p:txBody>
        </p:sp>
        <p:sp>
          <p:nvSpPr>
            <p:cNvPr id="14" name="Forma livre 13"/>
            <p:cNvSpPr/>
            <p:nvPr/>
          </p:nvSpPr>
          <p:spPr>
            <a:xfrm rot="10800000">
              <a:off x="4932041" y="3284984"/>
              <a:ext cx="736187" cy="1728192"/>
            </a:xfrm>
            <a:custGeom>
              <a:avLst/>
              <a:gdLst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33777 w 1106311"/>
                <a:gd name="connsiteY6" fmla="*/ 36124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0 w 1106311"/>
                <a:gd name="connsiteY3" fmla="*/ 1800200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800200"/>
                <a:gd name="connsiteX1" fmla="*/ 1106311 w 1106311"/>
                <a:gd name="connsiteY1" fmla="*/ 0 h 1800200"/>
                <a:gd name="connsiteX2" fmla="*/ 864096 w 1106311"/>
                <a:gd name="connsiteY2" fmla="*/ 1800200 h 1800200"/>
                <a:gd name="connsiteX3" fmla="*/ 0 w 1106311"/>
                <a:gd name="connsiteY3" fmla="*/ 1800200 h 1800200"/>
                <a:gd name="connsiteX4" fmla="*/ 0 w 1106311"/>
                <a:gd name="connsiteY4" fmla="*/ 1440160 h 1800200"/>
                <a:gd name="connsiteX5" fmla="*/ 720080 w 1106311"/>
                <a:gd name="connsiteY5" fmla="*/ 1656184 h 1800200"/>
                <a:gd name="connsiteX6" fmla="*/ 720080 w 1106311"/>
                <a:gd name="connsiteY6" fmla="*/ 216024 h 1800200"/>
                <a:gd name="connsiteX7" fmla="*/ 0 w 1106311"/>
                <a:gd name="connsiteY7" fmla="*/ 216024 h 1800200"/>
                <a:gd name="connsiteX8" fmla="*/ 33866 w 1106311"/>
                <a:gd name="connsiteY8" fmla="*/ 11289 h 1800200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04735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720080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720080"/>
                <a:gd name="connsiteY0" fmla="*/ 11289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33866 w 720080"/>
                <a:gd name="connsiteY8" fmla="*/ 11289 h 1800200"/>
                <a:gd name="connsiteX0" fmla="*/ 0 w 720080"/>
                <a:gd name="connsiteY0" fmla="*/ 72008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0 w 720080"/>
                <a:gd name="connsiteY8" fmla="*/ 72008 h 1800200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5 w 736187"/>
                <a:gd name="connsiteY6" fmla="*/ 1368152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6187" h="1728192">
                  <a:moveTo>
                    <a:pt x="16107" y="0"/>
                  </a:moveTo>
                  <a:lnTo>
                    <a:pt x="736187" y="0"/>
                  </a:lnTo>
                  <a:lnTo>
                    <a:pt x="736187" y="1728192"/>
                  </a:lnTo>
                  <a:lnTo>
                    <a:pt x="16107" y="1728192"/>
                  </a:lnTo>
                  <a:cubicBezTo>
                    <a:pt x="16107" y="1632181"/>
                    <a:pt x="16108" y="1536171"/>
                    <a:pt x="16108" y="1440160"/>
                  </a:cubicBezTo>
                  <a:cubicBezTo>
                    <a:pt x="257568" y="1435822"/>
                    <a:pt x="260307" y="1454838"/>
                    <a:pt x="448156" y="1440160"/>
                  </a:cubicBezTo>
                  <a:cubicBezTo>
                    <a:pt x="429727" y="1232107"/>
                    <a:pt x="452761" y="547940"/>
                    <a:pt x="448155" y="360040"/>
                  </a:cubicBezTo>
                  <a:cubicBezTo>
                    <a:pt x="0" y="372187"/>
                    <a:pt x="246994" y="351935"/>
                    <a:pt x="16107" y="360040"/>
                  </a:cubicBezTo>
                  <a:lnTo>
                    <a:pt x="16107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tângulo 14"/>
            <p:cNvSpPr/>
            <p:nvPr/>
          </p:nvSpPr>
          <p:spPr>
            <a:xfrm rot="16200000">
              <a:off x="3059832" y="4077072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" name="Retângulo 15"/>
            <p:cNvSpPr/>
            <p:nvPr/>
          </p:nvSpPr>
          <p:spPr>
            <a:xfrm rot="16200000">
              <a:off x="5364088" y="4077072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8" name="Conector reto 17"/>
            <p:cNvCxnSpPr>
              <a:stCxn id="7" idx="0"/>
            </p:cNvCxnSpPr>
            <p:nvPr/>
          </p:nvCxnSpPr>
          <p:spPr>
            <a:xfrm rot="5400000" flipH="1" flipV="1">
              <a:off x="4355976" y="2348880"/>
              <a:ext cx="432048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to 19"/>
            <p:cNvCxnSpPr>
              <a:stCxn id="8" idx="2"/>
            </p:cNvCxnSpPr>
            <p:nvPr/>
          </p:nvCxnSpPr>
          <p:spPr>
            <a:xfrm rot="5400000">
              <a:off x="4355976" y="5949280"/>
              <a:ext cx="432048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to 21"/>
            <p:cNvCxnSpPr>
              <a:stCxn id="16" idx="2"/>
            </p:cNvCxnSpPr>
            <p:nvPr/>
          </p:nvCxnSpPr>
          <p:spPr>
            <a:xfrm>
              <a:off x="5796136" y="4149080"/>
              <a:ext cx="576064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reto 23"/>
            <p:cNvCxnSpPr/>
            <p:nvPr/>
          </p:nvCxnSpPr>
          <p:spPr>
            <a:xfrm rot="5400000" flipH="1" flipV="1">
              <a:off x="5850200" y="3590960"/>
              <a:ext cx="1044000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reto 27"/>
            <p:cNvCxnSpPr/>
            <p:nvPr/>
          </p:nvCxnSpPr>
          <p:spPr>
            <a:xfrm rot="5400000">
              <a:off x="2249800" y="3590960"/>
              <a:ext cx="1044000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ector reto 29"/>
            <p:cNvCxnSpPr>
              <a:stCxn id="15" idx="0"/>
            </p:cNvCxnSpPr>
            <p:nvPr/>
          </p:nvCxnSpPr>
          <p:spPr>
            <a:xfrm rot="10800000">
              <a:off x="2051720" y="4149080"/>
              <a:ext cx="1296144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CaixaDeTexto 33"/>
            <p:cNvSpPr txBox="1"/>
            <p:nvPr/>
          </p:nvSpPr>
          <p:spPr>
            <a:xfrm>
              <a:off x="4788024" y="5949280"/>
              <a:ext cx="16474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Constantia" pitchFamily="18" charset="0"/>
                </a:rPr>
                <a:t>Fonte (</a:t>
              </a:r>
              <a:r>
                <a:rPr lang="pt-BR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S</a:t>
              </a:r>
              <a:r>
                <a:rPr lang="pt-BR" dirty="0" smtClean="0">
                  <a:latin typeface="Constantia" pitchFamily="18" charset="0"/>
                </a:rPr>
                <a:t>ource)</a:t>
              </a:r>
              <a:endParaRPr lang="pt-BR" dirty="0">
                <a:latin typeface="Constantia" pitchFamily="18" charset="0"/>
              </a:endParaRPr>
            </a:p>
          </p:txBody>
        </p:sp>
      </p:grp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Construção (MOSFET intensificação p)</a:t>
            </a:r>
          </a:p>
          <a:p>
            <a:pPr lvl="1"/>
            <a:r>
              <a:rPr lang="pt-BR" dirty="0" smtClean="0"/>
              <a:t>Comportamento</a:t>
            </a:r>
            <a:br>
              <a:rPr lang="pt-BR" dirty="0" smtClean="0"/>
            </a:br>
            <a:r>
              <a:rPr lang="pt-BR" dirty="0" smtClean="0"/>
              <a:t>análogo ao</a:t>
            </a:r>
            <a:br>
              <a:rPr lang="pt-BR" dirty="0" smtClean="0"/>
            </a:br>
            <a:r>
              <a:rPr lang="pt-BR" dirty="0" smtClean="0"/>
              <a:t>MOSFET por</a:t>
            </a:r>
            <a:br>
              <a:rPr lang="pt-BR" dirty="0" smtClean="0"/>
            </a:br>
            <a:r>
              <a:rPr lang="pt-BR" dirty="0" smtClean="0"/>
              <a:t>intensificação</a:t>
            </a:r>
            <a:br>
              <a:rPr lang="pt-BR" dirty="0" smtClean="0"/>
            </a:br>
            <a:r>
              <a:rPr lang="pt-BR" dirty="0" smtClean="0"/>
              <a:t>do tipo p</a:t>
            </a:r>
          </a:p>
        </p:txBody>
      </p:sp>
      <p:cxnSp>
        <p:nvCxnSpPr>
          <p:cNvPr id="42" name="Conector reto 41"/>
          <p:cNvCxnSpPr/>
          <p:nvPr/>
        </p:nvCxnSpPr>
        <p:spPr>
          <a:xfrm>
            <a:off x="8460432" y="4365104"/>
            <a:ext cx="288032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to 43"/>
          <p:cNvCxnSpPr/>
          <p:nvPr/>
        </p:nvCxnSpPr>
        <p:spPr>
          <a:xfrm>
            <a:off x="8316416" y="4509120"/>
            <a:ext cx="576064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to 44"/>
          <p:cNvCxnSpPr/>
          <p:nvPr/>
        </p:nvCxnSpPr>
        <p:spPr>
          <a:xfrm rot="5400000" flipH="1" flipV="1">
            <a:off x="7776356" y="3537012"/>
            <a:ext cx="1656184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to 45"/>
          <p:cNvCxnSpPr/>
          <p:nvPr/>
        </p:nvCxnSpPr>
        <p:spPr>
          <a:xfrm rot="5400000">
            <a:off x="7704348" y="5409220"/>
            <a:ext cx="1800200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to 46"/>
          <p:cNvCxnSpPr/>
          <p:nvPr/>
        </p:nvCxnSpPr>
        <p:spPr>
          <a:xfrm rot="10800000">
            <a:off x="3851920" y="2708920"/>
            <a:ext cx="4752528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to 47"/>
          <p:cNvCxnSpPr/>
          <p:nvPr/>
        </p:nvCxnSpPr>
        <p:spPr>
          <a:xfrm rot="5400000">
            <a:off x="3419872" y="3140968"/>
            <a:ext cx="864096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to 48"/>
          <p:cNvCxnSpPr/>
          <p:nvPr/>
        </p:nvCxnSpPr>
        <p:spPr>
          <a:xfrm rot="10800000">
            <a:off x="3851920" y="6309320"/>
            <a:ext cx="4752528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to 49"/>
          <p:cNvCxnSpPr/>
          <p:nvPr/>
        </p:nvCxnSpPr>
        <p:spPr>
          <a:xfrm rot="5400000">
            <a:off x="6696236" y="5409220"/>
            <a:ext cx="1800200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to 50"/>
          <p:cNvCxnSpPr/>
          <p:nvPr/>
        </p:nvCxnSpPr>
        <p:spPr>
          <a:xfrm rot="5400000">
            <a:off x="3167844" y="5625244"/>
            <a:ext cx="1368152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de seta reta 51"/>
          <p:cNvCxnSpPr/>
          <p:nvPr/>
        </p:nvCxnSpPr>
        <p:spPr>
          <a:xfrm rot="10800000">
            <a:off x="7380312" y="2564904"/>
            <a:ext cx="720080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CaixaDeTexto 52"/>
          <p:cNvSpPr txBox="1"/>
          <p:nvPr/>
        </p:nvSpPr>
        <p:spPr>
          <a:xfrm>
            <a:off x="7524328" y="2204864"/>
            <a:ext cx="383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 err="1" smtClean="0">
                <a:latin typeface="Constantia" pitchFamily="18" charset="0"/>
              </a:rPr>
              <a:t>i</a:t>
            </a:r>
            <a:r>
              <a:rPr lang="pt-BR" b="1" baseline="-25000" dirty="0" err="1" smtClean="0">
                <a:latin typeface="Constantia" pitchFamily="18" charset="0"/>
              </a:rPr>
              <a:t>D</a:t>
            </a:r>
            <a:endParaRPr lang="pt-BR" b="1" baseline="-25000" dirty="0">
              <a:latin typeface="Constantia" pitchFamily="18" charset="0"/>
            </a:endParaRPr>
          </a:p>
        </p:txBody>
      </p:sp>
      <p:cxnSp>
        <p:nvCxnSpPr>
          <p:cNvPr id="54" name="Conector de seta reta 53"/>
          <p:cNvCxnSpPr/>
          <p:nvPr/>
        </p:nvCxnSpPr>
        <p:spPr>
          <a:xfrm rot="10800000">
            <a:off x="6732240" y="6165304"/>
            <a:ext cx="720080" cy="1588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CaixaDeTexto 54"/>
          <p:cNvSpPr txBox="1"/>
          <p:nvPr/>
        </p:nvSpPr>
        <p:spPr>
          <a:xfrm>
            <a:off x="6896293" y="5805264"/>
            <a:ext cx="343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 err="1" smtClean="0">
                <a:latin typeface="Constantia" pitchFamily="18" charset="0"/>
              </a:rPr>
              <a:t>i</a:t>
            </a:r>
            <a:r>
              <a:rPr lang="pt-BR" b="1" baseline="-25000" dirty="0" err="1" smtClean="0">
                <a:latin typeface="Constantia" pitchFamily="18" charset="0"/>
              </a:rPr>
              <a:t>S</a:t>
            </a:r>
            <a:endParaRPr lang="pt-BR" b="1" baseline="-25000" dirty="0">
              <a:latin typeface="Constantia" pitchFamily="18" charset="0"/>
            </a:endParaRPr>
          </a:p>
        </p:txBody>
      </p:sp>
      <p:sp>
        <p:nvSpPr>
          <p:cNvPr id="56" name="Seta para baixo 55"/>
          <p:cNvSpPr/>
          <p:nvPr/>
        </p:nvSpPr>
        <p:spPr>
          <a:xfrm rot="10800000">
            <a:off x="5004048" y="4005064"/>
            <a:ext cx="576064" cy="864096"/>
          </a:xfrm>
          <a:prstGeom prst="downArrow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57" name="Conector reto 56"/>
          <p:cNvCxnSpPr/>
          <p:nvPr/>
        </p:nvCxnSpPr>
        <p:spPr>
          <a:xfrm>
            <a:off x="3707904" y="4941168"/>
            <a:ext cx="288032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to 57"/>
          <p:cNvCxnSpPr/>
          <p:nvPr/>
        </p:nvCxnSpPr>
        <p:spPr>
          <a:xfrm>
            <a:off x="3563888" y="4797152"/>
            <a:ext cx="576064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to 58"/>
          <p:cNvCxnSpPr/>
          <p:nvPr/>
        </p:nvCxnSpPr>
        <p:spPr>
          <a:xfrm rot="5400000">
            <a:off x="3671900" y="4617132"/>
            <a:ext cx="360040" cy="0"/>
          </a:xfrm>
          <a:prstGeom prst="line">
            <a:avLst/>
          </a:prstGeom>
          <a:ln w="635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upo 25"/>
          <p:cNvGrpSpPr/>
          <p:nvPr/>
        </p:nvGrpSpPr>
        <p:grpSpPr>
          <a:xfrm>
            <a:off x="3851920" y="2996952"/>
            <a:ext cx="3744416" cy="2880320"/>
            <a:chOff x="3995936" y="2708920"/>
            <a:chExt cx="3744416" cy="2880320"/>
          </a:xfrm>
        </p:grpSpPr>
        <p:sp>
          <p:nvSpPr>
            <p:cNvPr id="61" name="Retângulo 60"/>
            <p:cNvSpPr/>
            <p:nvPr/>
          </p:nvSpPr>
          <p:spPr>
            <a:xfrm>
              <a:off x="5076056" y="2708920"/>
              <a:ext cx="216024" cy="28803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2" name="Retângulo 61"/>
            <p:cNvSpPr/>
            <p:nvPr/>
          </p:nvSpPr>
          <p:spPr>
            <a:xfrm>
              <a:off x="5292080" y="2708920"/>
              <a:ext cx="1440160" cy="288032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n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63" name="Retângulo 62"/>
            <p:cNvSpPr/>
            <p:nvPr/>
          </p:nvSpPr>
          <p:spPr>
            <a:xfrm>
              <a:off x="5292080" y="2996952"/>
              <a:ext cx="504056" cy="576064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p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64" name="Retângulo 63"/>
            <p:cNvSpPr/>
            <p:nvPr/>
          </p:nvSpPr>
          <p:spPr>
            <a:xfrm>
              <a:off x="5292080" y="4725144"/>
              <a:ext cx="504056" cy="576064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p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66" name="Retângulo 65"/>
            <p:cNvSpPr/>
            <p:nvPr/>
          </p:nvSpPr>
          <p:spPr>
            <a:xfrm>
              <a:off x="4860032" y="4869160"/>
              <a:ext cx="432048" cy="2880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7" name="Retângulo 66"/>
            <p:cNvSpPr/>
            <p:nvPr/>
          </p:nvSpPr>
          <p:spPr>
            <a:xfrm>
              <a:off x="4860032" y="3140968"/>
              <a:ext cx="432048" cy="2880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68" name="Conector reto 67"/>
            <p:cNvCxnSpPr/>
            <p:nvPr/>
          </p:nvCxnSpPr>
          <p:spPr>
            <a:xfrm rot="10800000">
              <a:off x="3995936" y="5013176"/>
              <a:ext cx="1296144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Conector reto 68"/>
            <p:cNvCxnSpPr>
              <a:stCxn id="67" idx="3"/>
            </p:cNvCxnSpPr>
            <p:nvPr/>
          </p:nvCxnSpPr>
          <p:spPr>
            <a:xfrm flipH="1">
              <a:off x="3995936" y="3284984"/>
              <a:ext cx="1296144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Conector reto 69"/>
            <p:cNvCxnSpPr>
              <a:stCxn id="71" idx="3"/>
            </p:cNvCxnSpPr>
            <p:nvPr/>
          </p:nvCxnSpPr>
          <p:spPr>
            <a:xfrm flipH="1">
              <a:off x="3995937" y="4149080"/>
              <a:ext cx="1080119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Retângulo 70"/>
            <p:cNvSpPr/>
            <p:nvPr/>
          </p:nvSpPr>
          <p:spPr>
            <a:xfrm>
              <a:off x="4860032" y="3933056"/>
              <a:ext cx="216024" cy="4320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2" name="Retângulo 71"/>
            <p:cNvSpPr/>
            <p:nvPr/>
          </p:nvSpPr>
          <p:spPr>
            <a:xfrm>
              <a:off x="6732240" y="3933056"/>
              <a:ext cx="216024" cy="4320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73" name="Conector reto 72"/>
            <p:cNvCxnSpPr>
              <a:stCxn id="72" idx="1"/>
            </p:cNvCxnSpPr>
            <p:nvPr/>
          </p:nvCxnSpPr>
          <p:spPr>
            <a:xfrm rot="10800000" flipH="1">
              <a:off x="6732240" y="4149080"/>
              <a:ext cx="1008112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4" name="Elipse 73"/>
          <p:cNvSpPr/>
          <p:nvPr/>
        </p:nvSpPr>
        <p:spPr>
          <a:xfrm>
            <a:off x="8100392" y="4077072"/>
            <a:ext cx="971600" cy="792088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5" name="Elipse 74"/>
          <p:cNvSpPr/>
          <p:nvPr/>
        </p:nvSpPr>
        <p:spPr>
          <a:xfrm>
            <a:off x="7236296" y="2132856"/>
            <a:ext cx="971600" cy="792088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6" name="Elipse 75"/>
          <p:cNvSpPr/>
          <p:nvPr/>
        </p:nvSpPr>
        <p:spPr>
          <a:xfrm>
            <a:off x="6588224" y="5733256"/>
            <a:ext cx="971600" cy="792088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Comportamento (MOSFET intensificação p)</a:t>
            </a:r>
            <a:endParaRPr lang="pt-BR" dirty="0"/>
          </a:p>
        </p:txBody>
      </p:sp>
      <p:pic>
        <p:nvPicPr>
          <p:cNvPr id="5" name="mosfet-intensificacao-p-id_x_vds-e-id_x_vgs.jpg" descr="G:\Cursos\Eletrônica\figuras\mosfet-intensificacao-p-id_x_vds-e-id_x_vg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3608" y="2636912"/>
            <a:ext cx="7095744" cy="3383280"/>
          </a:xfrm>
          <a:prstGeom prst="rect">
            <a:avLst/>
          </a:prstGeom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Símbolos para MOSFET por intensificação</a:t>
            </a:r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Atente para a ligação do substrato com a fonte.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123728" y="4725144"/>
            <a:ext cx="1250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Material N</a:t>
            </a:r>
            <a:endParaRPr lang="pt-BR" baseline="-25000" dirty="0">
              <a:latin typeface="Constantia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724128" y="4734436"/>
            <a:ext cx="1250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Material P</a:t>
            </a:r>
            <a:endParaRPr lang="pt-BR" baseline="-25000" dirty="0">
              <a:latin typeface="Constantia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2996952"/>
            <a:ext cx="1293750" cy="172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2998787"/>
            <a:ext cx="1293750" cy="172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84234" y="2998787"/>
            <a:ext cx="1743750" cy="172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84634" y="2998787"/>
            <a:ext cx="1743750" cy="172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Construção</a:t>
            </a:r>
          </a:p>
          <a:p>
            <a:pPr lvl="1"/>
            <a:r>
              <a:rPr lang="pt-BR" dirty="0" smtClean="0"/>
              <a:t>Região de depleção</a:t>
            </a:r>
          </a:p>
          <a:p>
            <a:pPr lvl="2"/>
            <a:r>
              <a:rPr lang="pt-BR" dirty="0" smtClean="0"/>
              <a:t>Formada pela junção dos materiais p e n</a:t>
            </a:r>
          </a:p>
          <a:p>
            <a:pPr lvl="2"/>
            <a:r>
              <a:rPr lang="pt-BR" dirty="0" smtClean="0"/>
              <a:t>Fenômeno idêntico ao dos diodos</a:t>
            </a:r>
          </a:p>
          <a:p>
            <a:pPr lvl="1"/>
            <a:r>
              <a:rPr lang="pt-BR" dirty="0" err="1" smtClean="0"/>
              <a:t>DDPs</a:t>
            </a:r>
            <a:r>
              <a:rPr lang="pt-BR" dirty="0" smtClean="0"/>
              <a:t> importantes:</a:t>
            </a:r>
          </a:p>
          <a:p>
            <a:pPr lvl="2"/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endParaRPr lang="pt-BR" baseline="-25000" dirty="0" smtClean="0"/>
          </a:p>
          <a:p>
            <a:pPr lvl="3"/>
            <a:r>
              <a:rPr lang="pt-BR" dirty="0" smtClean="0"/>
              <a:t>Tensão entre dreno e fonte</a:t>
            </a:r>
          </a:p>
          <a:p>
            <a:pPr lvl="2"/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endParaRPr lang="pt-BR" baseline="-25000" dirty="0" smtClean="0"/>
          </a:p>
          <a:p>
            <a:pPr lvl="3"/>
            <a:r>
              <a:rPr lang="pt-BR" dirty="0" smtClean="0"/>
              <a:t>Tensão aplicada nas portas e fonte</a:t>
            </a:r>
          </a:p>
          <a:p>
            <a:pPr lvl="3"/>
            <a:r>
              <a:rPr lang="pt-BR" dirty="0" smtClean="0"/>
              <a:t>Atente para conexão entre ambas as portas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= 0,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 &gt; 0</a:t>
            </a:r>
          </a:p>
        </p:txBody>
      </p:sp>
      <p:grpSp>
        <p:nvGrpSpPr>
          <p:cNvPr id="5" name="Grupo 57"/>
          <p:cNvGrpSpPr/>
          <p:nvPr/>
        </p:nvGrpSpPr>
        <p:grpSpPr>
          <a:xfrm>
            <a:off x="3635896" y="2492896"/>
            <a:ext cx="5256584" cy="4032448"/>
            <a:chOff x="2051720" y="2132856"/>
            <a:chExt cx="5256584" cy="4032448"/>
          </a:xfrm>
        </p:grpSpPr>
        <p:cxnSp>
          <p:nvCxnSpPr>
            <p:cNvPr id="31" name="Conector reto 30"/>
            <p:cNvCxnSpPr/>
            <p:nvPr/>
          </p:nvCxnSpPr>
          <p:spPr>
            <a:xfrm>
              <a:off x="4572000" y="2132856"/>
              <a:ext cx="2448272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ector reto 40"/>
            <p:cNvCxnSpPr/>
            <p:nvPr/>
          </p:nvCxnSpPr>
          <p:spPr>
            <a:xfrm>
              <a:off x="2051720" y="6165304"/>
              <a:ext cx="4968552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ector reto 52"/>
            <p:cNvCxnSpPr/>
            <p:nvPr/>
          </p:nvCxnSpPr>
          <p:spPr>
            <a:xfrm rot="5400000" flipH="1" flipV="1">
              <a:off x="1061720" y="5139080"/>
              <a:ext cx="1980000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ector reto 25"/>
            <p:cNvCxnSpPr/>
            <p:nvPr/>
          </p:nvCxnSpPr>
          <p:spPr>
            <a:xfrm rot="10800000">
              <a:off x="2771800" y="3068960"/>
              <a:ext cx="3528392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tângulo 6"/>
            <p:cNvSpPr/>
            <p:nvPr/>
          </p:nvSpPr>
          <p:spPr>
            <a:xfrm>
              <a:off x="4211960" y="2564904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" name="Retângulo 7"/>
            <p:cNvSpPr/>
            <p:nvPr/>
          </p:nvSpPr>
          <p:spPr>
            <a:xfrm>
              <a:off x="4211960" y="5589240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" name="Retângulo 3"/>
            <p:cNvSpPr/>
            <p:nvPr/>
          </p:nvSpPr>
          <p:spPr>
            <a:xfrm>
              <a:off x="3491880" y="2708920"/>
              <a:ext cx="2160240" cy="288032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n</a:t>
              </a:r>
              <a:endPara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endParaRPr>
            </a:p>
          </p:txBody>
        </p:sp>
        <p:sp>
          <p:nvSpPr>
            <p:cNvPr id="6" name="Retângulo 5"/>
            <p:cNvSpPr/>
            <p:nvPr/>
          </p:nvSpPr>
          <p:spPr>
            <a:xfrm>
              <a:off x="3491880" y="3429000"/>
              <a:ext cx="576064" cy="144016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p</a:t>
              </a:r>
              <a:endParaRPr lang="pt-B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endParaRPr>
            </a:p>
          </p:txBody>
        </p:sp>
        <p:sp>
          <p:nvSpPr>
            <p:cNvPr id="12" name="Forma livre 11"/>
            <p:cNvSpPr/>
            <p:nvPr/>
          </p:nvSpPr>
          <p:spPr>
            <a:xfrm>
              <a:off x="3475772" y="3284984"/>
              <a:ext cx="736187" cy="1728192"/>
            </a:xfrm>
            <a:custGeom>
              <a:avLst/>
              <a:gdLst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33777 w 1106311"/>
                <a:gd name="connsiteY6" fmla="*/ 36124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0 w 1106311"/>
                <a:gd name="connsiteY3" fmla="*/ 1800200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800200"/>
                <a:gd name="connsiteX1" fmla="*/ 1106311 w 1106311"/>
                <a:gd name="connsiteY1" fmla="*/ 0 h 1800200"/>
                <a:gd name="connsiteX2" fmla="*/ 864096 w 1106311"/>
                <a:gd name="connsiteY2" fmla="*/ 1800200 h 1800200"/>
                <a:gd name="connsiteX3" fmla="*/ 0 w 1106311"/>
                <a:gd name="connsiteY3" fmla="*/ 1800200 h 1800200"/>
                <a:gd name="connsiteX4" fmla="*/ 0 w 1106311"/>
                <a:gd name="connsiteY4" fmla="*/ 1440160 h 1800200"/>
                <a:gd name="connsiteX5" fmla="*/ 720080 w 1106311"/>
                <a:gd name="connsiteY5" fmla="*/ 1656184 h 1800200"/>
                <a:gd name="connsiteX6" fmla="*/ 720080 w 1106311"/>
                <a:gd name="connsiteY6" fmla="*/ 216024 h 1800200"/>
                <a:gd name="connsiteX7" fmla="*/ 0 w 1106311"/>
                <a:gd name="connsiteY7" fmla="*/ 216024 h 1800200"/>
                <a:gd name="connsiteX8" fmla="*/ 33866 w 1106311"/>
                <a:gd name="connsiteY8" fmla="*/ 11289 h 1800200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04735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720080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720080"/>
                <a:gd name="connsiteY0" fmla="*/ 11289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33866 w 720080"/>
                <a:gd name="connsiteY8" fmla="*/ 11289 h 1800200"/>
                <a:gd name="connsiteX0" fmla="*/ 0 w 720080"/>
                <a:gd name="connsiteY0" fmla="*/ 72008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0 w 720080"/>
                <a:gd name="connsiteY8" fmla="*/ 72008 h 1800200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5 w 736187"/>
                <a:gd name="connsiteY6" fmla="*/ 1368152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6187" h="1728192">
                  <a:moveTo>
                    <a:pt x="16107" y="0"/>
                  </a:moveTo>
                  <a:lnTo>
                    <a:pt x="736187" y="0"/>
                  </a:lnTo>
                  <a:lnTo>
                    <a:pt x="736187" y="1728192"/>
                  </a:lnTo>
                  <a:lnTo>
                    <a:pt x="16107" y="1728192"/>
                  </a:lnTo>
                  <a:cubicBezTo>
                    <a:pt x="16107" y="1632181"/>
                    <a:pt x="16108" y="1536171"/>
                    <a:pt x="16108" y="1440160"/>
                  </a:cubicBezTo>
                  <a:cubicBezTo>
                    <a:pt x="257568" y="1435822"/>
                    <a:pt x="260307" y="1454838"/>
                    <a:pt x="448156" y="1440160"/>
                  </a:cubicBezTo>
                  <a:cubicBezTo>
                    <a:pt x="429727" y="1232107"/>
                    <a:pt x="452761" y="547940"/>
                    <a:pt x="448155" y="360040"/>
                  </a:cubicBezTo>
                  <a:cubicBezTo>
                    <a:pt x="0" y="372187"/>
                    <a:pt x="246994" y="351935"/>
                    <a:pt x="16107" y="360040"/>
                  </a:cubicBezTo>
                  <a:lnTo>
                    <a:pt x="16107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5076056" y="3429000"/>
              <a:ext cx="576064" cy="144016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p</a:t>
              </a:r>
            </a:p>
          </p:txBody>
        </p:sp>
        <p:sp>
          <p:nvSpPr>
            <p:cNvPr id="14" name="Forma livre 13"/>
            <p:cNvSpPr/>
            <p:nvPr/>
          </p:nvSpPr>
          <p:spPr>
            <a:xfrm rot="10800000">
              <a:off x="4932041" y="3284984"/>
              <a:ext cx="736187" cy="1728192"/>
            </a:xfrm>
            <a:custGeom>
              <a:avLst/>
              <a:gdLst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33777 w 1106311"/>
                <a:gd name="connsiteY6" fmla="*/ 36124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0 w 1106311"/>
                <a:gd name="connsiteY3" fmla="*/ 1800200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800200"/>
                <a:gd name="connsiteX1" fmla="*/ 1106311 w 1106311"/>
                <a:gd name="connsiteY1" fmla="*/ 0 h 1800200"/>
                <a:gd name="connsiteX2" fmla="*/ 864096 w 1106311"/>
                <a:gd name="connsiteY2" fmla="*/ 1800200 h 1800200"/>
                <a:gd name="connsiteX3" fmla="*/ 0 w 1106311"/>
                <a:gd name="connsiteY3" fmla="*/ 1800200 h 1800200"/>
                <a:gd name="connsiteX4" fmla="*/ 0 w 1106311"/>
                <a:gd name="connsiteY4" fmla="*/ 1440160 h 1800200"/>
                <a:gd name="connsiteX5" fmla="*/ 720080 w 1106311"/>
                <a:gd name="connsiteY5" fmla="*/ 1656184 h 1800200"/>
                <a:gd name="connsiteX6" fmla="*/ 720080 w 1106311"/>
                <a:gd name="connsiteY6" fmla="*/ 216024 h 1800200"/>
                <a:gd name="connsiteX7" fmla="*/ 0 w 1106311"/>
                <a:gd name="connsiteY7" fmla="*/ 216024 h 1800200"/>
                <a:gd name="connsiteX8" fmla="*/ 33866 w 1106311"/>
                <a:gd name="connsiteY8" fmla="*/ 11289 h 1800200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04735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720080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720080"/>
                <a:gd name="connsiteY0" fmla="*/ 11289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33866 w 720080"/>
                <a:gd name="connsiteY8" fmla="*/ 11289 h 1800200"/>
                <a:gd name="connsiteX0" fmla="*/ 0 w 720080"/>
                <a:gd name="connsiteY0" fmla="*/ 72008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0 w 720080"/>
                <a:gd name="connsiteY8" fmla="*/ 72008 h 1800200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5 w 736187"/>
                <a:gd name="connsiteY6" fmla="*/ 1368152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6187" h="1728192">
                  <a:moveTo>
                    <a:pt x="16107" y="0"/>
                  </a:moveTo>
                  <a:lnTo>
                    <a:pt x="736187" y="0"/>
                  </a:lnTo>
                  <a:lnTo>
                    <a:pt x="736187" y="1728192"/>
                  </a:lnTo>
                  <a:lnTo>
                    <a:pt x="16107" y="1728192"/>
                  </a:lnTo>
                  <a:cubicBezTo>
                    <a:pt x="16107" y="1632181"/>
                    <a:pt x="16108" y="1536171"/>
                    <a:pt x="16108" y="1440160"/>
                  </a:cubicBezTo>
                  <a:cubicBezTo>
                    <a:pt x="257568" y="1435822"/>
                    <a:pt x="260307" y="1454838"/>
                    <a:pt x="448156" y="1440160"/>
                  </a:cubicBezTo>
                  <a:cubicBezTo>
                    <a:pt x="429727" y="1232107"/>
                    <a:pt x="452761" y="547940"/>
                    <a:pt x="448155" y="360040"/>
                  </a:cubicBezTo>
                  <a:cubicBezTo>
                    <a:pt x="0" y="372187"/>
                    <a:pt x="246994" y="351935"/>
                    <a:pt x="16107" y="360040"/>
                  </a:cubicBezTo>
                  <a:lnTo>
                    <a:pt x="16107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tângulo 14"/>
            <p:cNvSpPr/>
            <p:nvPr/>
          </p:nvSpPr>
          <p:spPr>
            <a:xfrm rot="16200000">
              <a:off x="3059832" y="4077072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" name="Retângulo 15"/>
            <p:cNvSpPr/>
            <p:nvPr/>
          </p:nvSpPr>
          <p:spPr>
            <a:xfrm rot="16200000">
              <a:off x="5364088" y="4077072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8" name="Conector reto 17"/>
            <p:cNvCxnSpPr>
              <a:stCxn id="7" idx="0"/>
            </p:cNvCxnSpPr>
            <p:nvPr/>
          </p:nvCxnSpPr>
          <p:spPr>
            <a:xfrm rot="5400000" flipH="1" flipV="1">
              <a:off x="4355976" y="2348880"/>
              <a:ext cx="432048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to 19"/>
            <p:cNvCxnSpPr>
              <a:stCxn id="8" idx="2"/>
            </p:cNvCxnSpPr>
            <p:nvPr/>
          </p:nvCxnSpPr>
          <p:spPr>
            <a:xfrm rot="5400000">
              <a:off x="4355976" y="5949280"/>
              <a:ext cx="432048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to 21"/>
            <p:cNvCxnSpPr>
              <a:stCxn id="16" idx="2"/>
            </p:cNvCxnSpPr>
            <p:nvPr/>
          </p:nvCxnSpPr>
          <p:spPr>
            <a:xfrm>
              <a:off x="5796136" y="4149080"/>
              <a:ext cx="576064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reto 23"/>
            <p:cNvCxnSpPr/>
            <p:nvPr/>
          </p:nvCxnSpPr>
          <p:spPr>
            <a:xfrm rot="5400000" flipH="1" flipV="1">
              <a:off x="5850200" y="3590960"/>
              <a:ext cx="1044000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reto 27"/>
            <p:cNvCxnSpPr/>
            <p:nvPr/>
          </p:nvCxnSpPr>
          <p:spPr>
            <a:xfrm rot="5400000">
              <a:off x="2249800" y="3590960"/>
              <a:ext cx="1044000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ector reto 29"/>
            <p:cNvCxnSpPr>
              <a:stCxn id="15" idx="0"/>
            </p:cNvCxnSpPr>
            <p:nvPr/>
          </p:nvCxnSpPr>
          <p:spPr>
            <a:xfrm rot="10800000">
              <a:off x="2051720" y="4149080"/>
              <a:ext cx="1296144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ector reto 44"/>
            <p:cNvCxnSpPr/>
            <p:nvPr/>
          </p:nvCxnSpPr>
          <p:spPr>
            <a:xfrm>
              <a:off x="6876256" y="4221088"/>
              <a:ext cx="288032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ector reto 47"/>
            <p:cNvCxnSpPr/>
            <p:nvPr/>
          </p:nvCxnSpPr>
          <p:spPr>
            <a:xfrm>
              <a:off x="6732240" y="4077072"/>
              <a:ext cx="576064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onector reto 49"/>
            <p:cNvCxnSpPr/>
            <p:nvPr/>
          </p:nvCxnSpPr>
          <p:spPr>
            <a:xfrm rot="5400000" flipH="1" flipV="1">
              <a:off x="6048164" y="3104964"/>
              <a:ext cx="1944216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ector reto 51"/>
            <p:cNvCxnSpPr/>
            <p:nvPr/>
          </p:nvCxnSpPr>
          <p:spPr>
            <a:xfrm rot="5400000">
              <a:off x="6048164" y="5193196"/>
              <a:ext cx="1944216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= 0,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 &gt; 0</a:t>
            </a:r>
          </a:p>
          <a:p>
            <a:pPr lvl="1"/>
            <a:r>
              <a:rPr lang="pt-BR" dirty="0" smtClean="0"/>
              <a:t>Fluxo de elétrons</a:t>
            </a:r>
            <a:br>
              <a:rPr lang="pt-BR" dirty="0" smtClean="0"/>
            </a:br>
            <a:r>
              <a:rPr lang="pt-BR" dirty="0" smtClean="0"/>
              <a:t>induzidos por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endParaRPr lang="pt-BR" baseline="-25000" dirty="0" smtClean="0"/>
          </a:p>
          <a:p>
            <a:pPr lvl="2"/>
            <a:r>
              <a:rPr lang="pt-BR" dirty="0" smtClean="0"/>
              <a:t>sentido real</a:t>
            </a:r>
            <a:br>
              <a:rPr lang="pt-BR" dirty="0" smtClean="0"/>
            </a:br>
            <a:r>
              <a:rPr lang="pt-BR" dirty="0" smtClean="0"/>
              <a:t>da corrente</a:t>
            </a:r>
          </a:p>
          <a:p>
            <a:pPr lvl="1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Alteração</a:t>
            </a:r>
            <a:r>
              <a:rPr lang="pt-BR" dirty="0" smtClean="0"/>
              <a:t> forçada</a:t>
            </a:r>
            <a:br>
              <a:rPr lang="pt-BR" dirty="0" smtClean="0"/>
            </a:br>
            <a:r>
              <a:rPr lang="pt-BR" dirty="0" smtClean="0"/>
              <a:t>da zona de</a:t>
            </a:r>
            <a:br>
              <a:rPr lang="pt-BR" dirty="0" smtClean="0"/>
            </a:br>
            <a:r>
              <a:rPr lang="pt-BR" dirty="0" smtClean="0"/>
              <a:t>depleção</a:t>
            </a:r>
          </a:p>
        </p:txBody>
      </p:sp>
      <p:grpSp>
        <p:nvGrpSpPr>
          <p:cNvPr id="5" name="Grupo 57"/>
          <p:cNvGrpSpPr/>
          <p:nvPr/>
        </p:nvGrpSpPr>
        <p:grpSpPr>
          <a:xfrm>
            <a:off x="3635896" y="2492896"/>
            <a:ext cx="5256584" cy="4032448"/>
            <a:chOff x="2051720" y="2132856"/>
            <a:chExt cx="5256584" cy="4032448"/>
          </a:xfrm>
        </p:grpSpPr>
        <p:cxnSp>
          <p:nvCxnSpPr>
            <p:cNvPr id="31" name="Conector reto 30"/>
            <p:cNvCxnSpPr/>
            <p:nvPr/>
          </p:nvCxnSpPr>
          <p:spPr>
            <a:xfrm>
              <a:off x="4572000" y="2132856"/>
              <a:ext cx="2448272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ector reto 40"/>
            <p:cNvCxnSpPr/>
            <p:nvPr/>
          </p:nvCxnSpPr>
          <p:spPr>
            <a:xfrm>
              <a:off x="2051720" y="6165304"/>
              <a:ext cx="4968552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ector reto 52"/>
            <p:cNvCxnSpPr/>
            <p:nvPr/>
          </p:nvCxnSpPr>
          <p:spPr>
            <a:xfrm rot="5400000" flipH="1" flipV="1">
              <a:off x="1061720" y="5139080"/>
              <a:ext cx="1980000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ector reto 25"/>
            <p:cNvCxnSpPr/>
            <p:nvPr/>
          </p:nvCxnSpPr>
          <p:spPr>
            <a:xfrm rot="10800000">
              <a:off x="2771800" y="3068960"/>
              <a:ext cx="3528392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tângulo 6"/>
            <p:cNvSpPr/>
            <p:nvPr/>
          </p:nvSpPr>
          <p:spPr>
            <a:xfrm>
              <a:off x="4211960" y="2564904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" name="Retângulo 7"/>
            <p:cNvSpPr/>
            <p:nvPr/>
          </p:nvSpPr>
          <p:spPr>
            <a:xfrm>
              <a:off x="4211960" y="5589240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" name="Retângulo 3"/>
            <p:cNvSpPr/>
            <p:nvPr/>
          </p:nvSpPr>
          <p:spPr>
            <a:xfrm>
              <a:off x="3491880" y="2708920"/>
              <a:ext cx="2160240" cy="288032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n</a:t>
              </a:r>
              <a:endPara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endParaRPr>
            </a:p>
          </p:txBody>
        </p:sp>
        <p:sp>
          <p:nvSpPr>
            <p:cNvPr id="6" name="Retângulo 5"/>
            <p:cNvSpPr/>
            <p:nvPr/>
          </p:nvSpPr>
          <p:spPr>
            <a:xfrm>
              <a:off x="3491880" y="3429000"/>
              <a:ext cx="576064" cy="144016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p</a:t>
              </a:r>
              <a:endParaRPr lang="pt-B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endParaRPr>
            </a:p>
          </p:txBody>
        </p:sp>
        <p:sp>
          <p:nvSpPr>
            <p:cNvPr id="12" name="Forma livre 11"/>
            <p:cNvSpPr/>
            <p:nvPr/>
          </p:nvSpPr>
          <p:spPr>
            <a:xfrm>
              <a:off x="3475772" y="3284984"/>
              <a:ext cx="736187" cy="1728192"/>
            </a:xfrm>
            <a:custGeom>
              <a:avLst/>
              <a:gdLst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33777 w 1106311"/>
                <a:gd name="connsiteY6" fmla="*/ 36124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0 w 1106311"/>
                <a:gd name="connsiteY3" fmla="*/ 1800200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800200"/>
                <a:gd name="connsiteX1" fmla="*/ 1106311 w 1106311"/>
                <a:gd name="connsiteY1" fmla="*/ 0 h 1800200"/>
                <a:gd name="connsiteX2" fmla="*/ 864096 w 1106311"/>
                <a:gd name="connsiteY2" fmla="*/ 1800200 h 1800200"/>
                <a:gd name="connsiteX3" fmla="*/ 0 w 1106311"/>
                <a:gd name="connsiteY3" fmla="*/ 1800200 h 1800200"/>
                <a:gd name="connsiteX4" fmla="*/ 0 w 1106311"/>
                <a:gd name="connsiteY4" fmla="*/ 1440160 h 1800200"/>
                <a:gd name="connsiteX5" fmla="*/ 720080 w 1106311"/>
                <a:gd name="connsiteY5" fmla="*/ 1656184 h 1800200"/>
                <a:gd name="connsiteX6" fmla="*/ 720080 w 1106311"/>
                <a:gd name="connsiteY6" fmla="*/ 216024 h 1800200"/>
                <a:gd name="connsiteX7" fmla="*/ 0 w 1106311"/>
                <a:gd name="connsiteY7" fmla="*/ 216024 h 1800200"/>
                <a:gd name="connsiteX8" fmla="*/ 33866 w 1106311"/>
                <a:gd name="connsiteY8" fmla="*/ 11289 h 1800200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04735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720080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720080"/>
                <a:gd name="connsiteY0" fmla="*/ 11289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33866 w 720080"/>
                <a:gd name="connsiteY8" fmla="*/ 11289 h 1800200"/>
                <a:gd name="connsiteX0" fmla="*/ 0 w 720080"/>
                <a:gd name="connsiteY0" fmla="*/ 72008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0 w 720080"/>
                <a:gd name="connsiteY8" fmla="*/ 72008 h 1800200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5 w 736187"/>
                <a:gd name="connsiteY6" fmla="*/ 1368152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6187" h="1728192">
                  <a:moveTo>
                    <a:pt x="16107" y="0"/>
                  </a:moveTo>
                  <a:lnTo>
                    <a:pt x="736187" y="0"/>
                  </a:lnTo>
                  <a:lnTo>
                    <a:pt x="736187" y="1728192"/>
                  </a:lnTo>
                  <a:lnTo>
                    <a:pt x="16107" y="1728192"/>
                  </a:lnTo>
                  <a:cubicBezTo>
                    <a:pt x="16107" y="1632181"/>
                    <a:pt x="16108" y="1536171"/>
                    <a:pt x="16108" y="1440160"/>
                  </a:cubicBezTo>
                  <a:cubicBezTo>
                    <a:pt x="257568" y="1435822"/>
                    <a:pt x="260307" y="1454838"/>
                    <a:pt x="448156" y="1440160"/>
                  </a:cubicBezTo>
                  <a:cubicBezTo>
                    <a:pt x="429727" y="1232107"/>
                    <a:pt x="452761" y="547940"/>
                    <a:pt x="448155" y="360040"/>
                  </a:cubicBezTo>
                  <a:cubicBezTo>
                    <a:pt x="0" y="372187"/>
                    <a:pt x="246994" y="351935"/>
                    <a:pt x="16107" y="360040"/>
                  </a:cubicBezTo>
                  <a:lnTo>
                    <a:pt x="16107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5076056" y="3429000"/>
              <a:ext cx="576064" cy="144016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p</a:t>
              </a:r>
            </a:p>
          </p:txBody>
        </p:sp>
        <p:sp>
          <p:nvSpPr>
            <p:cNvPr id="14" name="Forma livre 13"/>
            <p:cNvSpPr/>
            <p:nvPr/>
          </p:nvSpPr>
          <p:spPr>
            <a:xfrm rot="10800000">
              <a:off x="4932041" y="3284984"/>
              <a:ext cx="736187" cy="1728192"/>
            </a:xfrm>
            <a:custGeom>
              <a:avLst/>
              <a:gdLst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33777 w 1106311"/>
                <a:gd name="connsiteY6" fmla="*/ 36124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0 w 1106311"/>
                <a:gd name="connsiteY3" fmla="*/ 1800200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800200"/>
                <a:gd name="connsiteX1" fmla="*/ 1106311 w 1106311"/>
                <a:gd name="connsiteY1" fmla="*/ 0 h 1800200"/>
                <a:gd name="connsiteX2" fmla="*/ 864096 w 1106311"/>
                <a:gd name="connsiteY2" fmla="*/ 1800200 h 1800200"/>
                <a:gd name="connsiteX3" fmla="*/ 0 w 1106311"/>
                <a:gd name="connsiteY3" fmla="*/ 1800200 h 1800200"/>
                <a:gd name="connsiteX4" fmla="*/ 0 w 1106311"/>
                <a:gd name="connsiteY4" fmla="*/ 1440160 h 1800200"/>
                <a:gd name="connsiteX5" fmla="*/ 720080 w 1106311"/>
                <a:gd name="connsiteY5" fmla="*/ 1656184 h 1800200"/>
                <a:gd name="connsiteX6" fmla="*/ 720080 w 1106311"/>
                <a:gd name="connsiteY6" fmla="*/ 216024 h 1800200"/>
                <a:gd name="connsiteX7" fmla="*/ 0 w 1106311"/>
                <a:gd name="connsiteY7" fmla="*/ 216024 h 1800200"/>
                <a:gd name="connsiteX8" fmla="*/ 33866 w 1106311"/>
                <a:gd name="connsiteY8" fmla="*/ 11289 h 1800200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04735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720080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720080"/>
                <a:gd name="connsiteY0" fmla="*/ 11289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33866 w 720080"/>
                <a:gd name="connsiteY8" fmla="*/ 11289 h 1800200"/>
                <a:gd name="connsiteX0" fmla="*/ 0 w 720080"/>
                <a:gd name="connsiteY0" fmla="*/ 72008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0 w 720080"/>
                <a:gd name="connsiteY8" fmla="*/ 72008 h 1800200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5 w 736187"/>
                <a:gd name="connsiteY6" fmla="*/ 1368152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6187" h="1728192">
                  <a:moveTo>
                    <a:pt x="16107" y="0"/>
                  </a:moveTo>
                  <a:lnTo>
                    <a:pt x="736187" y="0"/>
                  </a:lnTo>
                  <a:lnTo>
                    <a:pt x="736187" y="1728192"/>
                  </a:lnTo>
                  <a:lnTo>
                    <a:pt x="16107" y="1728192"/>
                  </a:lnTo>
                  <a:cubicBezTo>
                    <a:pt x="16107" y="1632181"/>
                    <a:pt x="16108" y="1536171"/>
                    <a:pt x="16108" y="1440160"/>
                  </a:cubicBezTo>
                  <a:cubicBezTo>
                    <a:pt x="257568" y="1435822"/>
                    <a:pt x="260307" y="1454838"/>
                    <a:pt x="448156" y="1440160"/>
                  </a:cubicBezTo>
                  <a:cubicBezTo>
                    <a:pt x="429727" y="1232107"/>
                    <a:pt x="452761" y="547940"/>
                    <a:pt x="448155" y="360040"/>
                  </a:cubicBezTo>
                  <a:cubicBezTo>
                    <a:pt x="0" y="372187"/>
                    <a:pt x="246994" y="351935"/>
                    <a:pt x="16107" y="360040"/>
                  </a:cubicBezTo>
                  <a:lnTo>
                    <a:pt x="16107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tângulo 14"/>
            <p:cNvSpPr/>
            <p:nvPr/>
          </p:nvSpPr>
          <p:spPr>
            <a:xfrm rot="16200000">
              <a:off x="3059832" y="4077072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" name="Retângulo 15"/>
            <p:cNvSpPr/>
            <p:nvPr/>
          </p:nvSpPr>
          <p:spPr>
            <a:xfrm rot="16200000">
              <a:off x="5364088" y="4077072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8" name="Conector reto 17"/>
            <p:cNvCxnSpPr>
              <a:stCxn id="7" idx="0"/>
            </p:cNvCxnSpPr>
            <p:nvPr/>
          </p:nvCxnSpPr>
          <p:spPr>
            <a:xfrm rot="5400000" flipH="1" flipV="1">
              <a:off x="4355976" y="2348880"/>
              <a:ext cx="432048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to 19"/>
            <p:cNvCxnSpPr>
              <a:stCxn id="8" idx="2"/>
            </p:cNvCxnSpPr>
            <p:nvPr/>
          </p:nvCxnSpPr>
          <p:spPr>
            <a:xfrm rot="5400000">
              <a:off x="4355976" y="5949280"/>
              <a:ext cx="432048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to 21"/>
            <p:cNvCxnSpPr>
              <a:stCxn id="16" idx="2"/>
            </p:cNvCxnSpPr>
            <p:nvPr/>
          </p:nvCxnSpPr>
          <p:spPr>
            <a:xfrm>
              <a:off x="5796136" y="4149080"/>
              <a:ext cx="576064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reto 23"/>
            <p:cNvCxnSpPr/>
            <p:nvPr/>
          </p:nvCxnSpPr>
          <p:spPr>
            <a:xfrm rot="5400000" flipH="1" flipV="1">
              <a:off x="5850200" y="3590960"/>
              <a:ext cx="1044000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reto 27"/>
            <p:cNvCxnSpPr/>
            <p:nvPr/>
          </p:nvCxnSpPr>
          <p:spPr>
            <a:xfrm rot="5400000">
              <a:off x="2249800" y="3590960"/>
              <a:ext cx="1044000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ector reto 29"/>
            <p:cNvCxnSpPr>
              <a:stCxn id="15" idx="0"/>
            </p:cNvCxnSpPr>
            <p:nvPr/>
          </p:nvCxnSpPr>
          <p:spPr>
            <a:xfrm rot="10800000">
              <a:off x="2051720" y="4149080"/>
              <a:ext cx="1296144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ector reto 44"/>
            <p:cNvCxnSpPr/>
            <p:nvPr/>
          </p:nvCxnSpPr>
          <p:spPr>
            <a:xfrm>
              <a:off x="6876256" y="4221088"/>
              <a:ext cx="288032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ector reto 47"/>
            <p:cNvCxnSpPr/>
            <p:nvPr/>
          </p:nvCxnSpPr>
          <p:spPr>
            <a:xfrm>
              <a:off x="6732240" y="4077072"/>
              <a:ext cx="576064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onector reto 49"/>
            <p:cNvCxnSpPr/>
            <p:nvPr/>
          </p:nvCxnSpPr>
          <p:spPr>
            <a:xfrm rot="5400000" flipH="1" flipV="1">
              <a:off x="6048164" y="3104964"/>
              <a:ext cx="1944216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ector reto 51"/>
            <p:cNvCxnSpPr/>
            <p:nvPr/>
          </p:nvCxnSpPr>
          <p:spPr>
            <a:xfrm rot="5400000">
              <a:off x="6048164" y="5193196"/>
              <a:ext cx="1944216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Seta para baixo 31"/>
          <p:cNvSpPr/>
          <p:nvPr/>
        </p:nvSpPr>
        <p:spPr>
          <a:xfrm rot="10800000">
            <a:off x="5580112" y="3284983"/>
            <a:ext cx="1152128" cy="2232248"/>
          </a:xfrm>
          <a:prstGeom prst="downArrow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= 0,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 &gt; 0</a:t>
            </a:r>
          </a:p>
          <a:p>
            <a:pPr lvl="1"/>
            <a:r>
              <a:rPr lang="pt-BR" dirty="0" smtClean="0"/>
              <a:t>Aumentando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DS</a:t>
            </a:r>
            <a:r>
              <a:rPr lang="pt-BR" dirty="0" smtClean="0"/>
              <a:t>,</a:t>
            </a:r>
            <a:br>
              <a:rPr lang="pt-BR" dirty="0" smtClean="0"/>
            </a:br>
            <a:r>
              <a:rPr lang="pt-BR" dirty="0" smtClean="0"/>
              <a:t>aumenta-se a zona de</a:t>
            </a:r>
            <a:br>
              <a:rPr lang="pt-BR" dirty="0" smtClean="0"/>
            </a:br>
            <a:r>
              <a:rPr lang="pt-BR" dirty="0" smtClean="0"/>
              <a:t>depleção.</a:t>
            </a:r>
          </a:p>
          <a:p>
            <a:pPr lvl="1"/>
            <a:r>
              <a:rPr lang="pt-BR" dirty="0" smtClean="0"/>
              <a:t>Existe limite?</a:t>
            </a:r>
            <a:br>
              <a:rPr lang="pt-BR" dirty="0" smtClean="0"/>
            </a:br>
            <a:r>
              <a:rPr lang="pt-BR" dirty="0" smtClean="0"/>
              <a:t>E a corrente entre</a:t>
            </a:r>
            <a:br>
              <a:rPr lang="pt-BR" dirty="0" smtClean="0"/>
            </a:br>
            <a:r>
              <a:rPr lang="pt-BR" dirty="0" smtClean="0"/>
              <a:t>os nós D e S?</a:t>
            </a:r>
          </a:p>
        </p:txBody>
      </p:sp>
      <p:grpSp>
        <p:nvGrpSpPr>
          <p:cNvPr id="46" name="Grupo 45"/>
          <p:cNvGrpSpPr/>
          <p:nvPr/>
        </p:nvGrpSpPr>
        <p:grpSpPr>
          <a:xfrm>
            <a:off x="3635896" y="2492896"/>
            <a:ext cx="5256584" cy="4032448"/>
            <a:chOff x="3635896" y="2492896"/>
            <a:chExt cx="5256584" cy="4032448"/>
          </a:xfrm>
        </p:grpSpPr>
        <p:sp>
          <p:nvSpPr>
            <p:cNvPr id="7" name="Retângulo 6"/>
            <p:cNvSpPr/>
            <p:nvPr/>
          </p:nvSpPr>
          <p:spPr>
            <a:xfrm>
              <a:off x="5796136" y="2924944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tângulo 14"/>
            <p:cNvSpPr/>
            <p:nvPr/>
          </p:nvSpPr>
          <p:spPr>
            <a:xfrm rot="16200000">
              <a:off x="4644008" y="4437112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53" name="Conector reto 52"/>
            <p:cNvCxnSpPr/>
            <p:nvPr/>
          </p:nvCxnSpPr>
          <p:spPr>
            <a:xfrm rot="5400000" flipH="1" flipV="1">
              <a:off x="2645896" y="5499120"/>
              <a:ext cx="1980000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ector reto 30"/>
            <p:cNvCxnSpPr/>
            <p:nvPr/>
          </p:nvCxnSpPr>
          <p:spPr>
            <a:xfrm>
              <a:off x="6156176" y="2492896"/>
              <a:ext cx="2448272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ector reto 40"/>
            <p:cNvCxnSpPr/>
            <p:nvPr/>
          </p:nvCxnSpPr>
          <p:spPr>
            <a:xfrm>
              <a:off x="3635896" y="6525344"/>
              <a:ext cx="4968552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ector reto 25"/>
            <p:cNvCxnSpPr/>
            <p:nvPr/>
          </p:nvCxnSpPr>
          <p:spPr>
            <a:xfrm rot="10800000">
              <a:off x="4355976" y="3429000"/>
              <a:ext cx="3528392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tângulo 7"/>
            <p:cNvSpPr/>
            <p:nvPr/>
          </p:nvSpPr>
          <p:spPr>
            <a:xfrm>
              <a:off x="5796136" y="5949280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" name="Retângulo 3"/>
            <p:cNvSpPr/>
            <p:nvPr/>
          </p:nvSpPr>
          <p:spPr>
            <a:xfrm>
              <a:off x="5076056" y="3068960"/>
              <a:ext cx="2160240" cy="288032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n</a:t>
              </a:r>
              <a:endPara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endParaRPr>
            </a:p>
          </p:txBody>
        </p:sp>
        <p:sp>
          <p:nvSpPr>
            <p:cNvPr id="6" name="Retângulo 5"/>
            <p:cNvSpPr/>
            <p:nvPr/>
          </p:nvSpPr>
          <p:spPr>
            <a:xfrm>
              <a:off x="5076056" y="3789040"/>
              <a:ext cx="576064" cy="144016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p</a:t>
              </a:r>
              <a:endParaRPr lang="pt-B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endParaRPr>
            </a:p>
          </p:txBody>
        </p:sp>
        <p:sp>
          <p:nvSpPr>
            <p:cNvPr id="12" name="Forma livre 11"/>
            <p:cNvSpPr/>
            <p:nvPr/>
          </p:nvSpPr>
          <p:spPr>
            <a:xfrm>
              <a:off x="5076056" y="3440262"/>
              <a:ext cx="1003067" cy="1932954"/>
            </a:xfrm>
            <a:custGeom>
              <a:avLst/>
              <a:gdLst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33777 w 1106311"/>
                <a:gd name="connsiteY6" fmla="*/ 36124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0 w 1106311"/>
                <a:gd name="connsiteY3" fmla="*/ 1800200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800200"/>
                <a:gd name="connsiteX1" fmla="*/ 1106311 w 1106311"/>
                <a:gd name="connsiteY1" fmla="*/ 0 h 1800200"/>
                <a:gd name="connsiteX2" fmla="*/ 864096 w 1106311"/>
                <a:gd name="connsiteY2" fmla="*/ 1800200 h 1800200"/>
                <a:gd name="connsiteX3" fmla="*/ 0 w 1106311"/>
                <a:gd name="connsiteY3" fmla="*/ 1800200 h 1800200"/>
                <a:gd name="connsiteX4" fmla="*/ 0 w 1106311"/>
                <a:gd name="connsiteY4" fmla="*/ 1440160 h 1800200"/>
                <a:gd name="connsiteX5" fmla="*/ 720080 w 1106311"/>
                <a:gd name="connsiteY5" fmla="*/ 1656184 h 1800200"/>
                <a:gd name="connsiteX6" fmla="*/ 720080 w 1106311"/>
                <a:gd name="connsiteY6" fmla="*/ 216024 h 1800200"/>
                <a:gd name="connsiteX7" fmla="*/ 0 w 1106311"/>
                <a:gd name="connsiteY7" fmla="*/ 216024 h 1800200"/>
                <a:gd name="connsiteX8" fmla="*/ 33866 w 1106311"/>
                <a:gd name="connsiteY8" fmla="*/ 11289 h 1800200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04735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720080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720080"/>
                <a:gd name="connsiteY0" fmla="*/ 11289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33866 w 720080"/>
                <a:gd name="connsiteY8" fmla="*/ 11289 h 1800200"/>
                <a:gd name="connsiteX0" fmla="*/ 0 w 720080"/>
                <a:gd name="connsiteY0" fmla="*/ 72008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0 w 720080"/>
                <a:gd name="connsiteY8" fmla="*/ 72008 h 1800200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5 w 736187"/>
                <a:gd name="connsiteY6" fmla="*/ 1368152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1024220"/>
                <a:gd name="connsiteY0" fmla="*/ 216024 h 1944216"/>
                <a:gd name="connsiteX1" fmla="*/ 1024220 w 1024220"/>
                <a:gd name="connsiteY1" fmla="*/ 0 h 1944216"/>
                <a:gd name="connsiteX2" fmla="*/ 736187 w 1024220"/>
                <a:gd name="connsiteY2" fmla="*/ 1944216 h 1944216"/>
                <a:gd name="connsiteX3" fmla="*/ 16107 w 1024220"/>
                <a:gd name="connsiteY3" fmla="*/ 1944216 h 1944216"/>
                <a:gd name="connsiteX4" fmla="*/ 16108 w 1024220"/>
                <a:gd name="connsiteY4" fmla="*/ 1656184 h 1944216"/>
                <a:gd name="connsiteX5" fmla="*/ 448156 w 1024220"/>
                <a:gd name="connsiteY5" fmla="*/ 1656184 h 1944216"/>
                <a:gd name="connsiteX6" fmla="*/ 448155 w 1024220"/>
                <a:gd name="connsiteY6" fmla="*/ 576064 h 1944216"/>
                <a:gd name="connsiteX7" fmla="*/ 16107 w 1024220"/>
                <a:gd name="connsiteY7" fmla="*/ 576064 h 1944216"/>
                <a:gd name="connsiteX8" fmla="*/ 16107 w 1024220"/>
                <a:gd name="connsiteY8" fmla="*/ 216024 h 1944216"/>
                <a:gd name="connsiteX0" fmla="*/ 16107 w 880203"/>
                <a:gd name="connsiteY0" fmla="*/ 72008 h 1800200"/>
                <a:gd name="connsiteX1" fmla="*/ 880203 w 880203"/>
                <a:gd name="connsiteY1" fmla="*/ 0 h 1800200"/>
                <a:gd name="connsiteX2" fmla="*/ 736187 w 880203"/>
                <a:gd name="connsiteY2" fmla="*/ 1800200 h 1800200"/>
                <a:gd name="connsiteX3" fmla="*/ 16107 w 880203"/>
                <a:gd name="connsiteY3" fmla="*/ 1800200 h 1800200"/>
                <a:gd name="connsiteX4" fmla="*/ 16108 w 880203"/>
                <a:gd name="connsiteY4" fmla="*/ 1512168 h 1800200"/>
                <a:gd name="connsiteX5" fmla="*/ 448156 w 880203"/>
                <a:gd name="connsiteY5" fmla="*/ 1512168 h 1800200"/>
                <a:gd name="connsiteX6" fmla="*/ 448155 w 880203"/>
                <a:gd name="connsiteY6" fmla="*/ 432048 h 1800200"/>
                <a:gd name="connsiteX7" fmla="*/ 16107 w 880203"/>
                <a:gd name="connsiteY7" fmla="*/ 432048 h 1800200"/>
                <a:gd name="connsiteX8" fmla="*/ 16107 w 880203"/>
                <a:gd name="connsiteY8" fmla="*/ 72008 h 1800200"/>
                <a:gd name="connsiteX0" fmla="*/ 16107 w 880203"/>
                <a:gd name="connsiteY0" fmla="*/ 132754 h 1860946"/>
                <a:gd name="connsiteX1" fmla="*/ 880203 w 880203"/>
                <a:gd name="connsiteY1" fmla="*/ 60746 h 1860946"/>
                <a:gd name="connsiteX2" fmla="*/ 736187 w 880203"/>
                <a:gd name="connsiteY2" fmla="*/ 1860946 h 1860946"/>
                <a:gd name="connsiteX3" fmla="*/ 16107 w 880203"/>
                <a:gd name="connsiteY3" fmla="*/ 1860946 h 1860946"/>
                <a:gd name="connsiteX4" fmla="*/ 16108 w 880203"/>
                <a:gd name="connsiteY4" fmla="*/ 1572914 h 1860946"/>
                <a:gd name="connsiteX5" fmla="*/ 448156 w 880203"/>
                <a:gd name="connsiteY5" fmla="*/ 1572914 h 1860946"/>
                <a:gd name="connsiteX6" fmla="*/ 448155 w 880203"/>
                <a:gd name="connsiteY6" fmla="*/ 492794 h 1860946"/>
                <a:gd name="connsiteX7" fmla="*/ 16107 w 880203"/>
                <a:gd name="connsiteY7" fmla="*/ 492794 h 1860946"/>
                <a:gd name="connsiteX8" fmla="*/ 16107 w 880203"/>
                <a:gd name="connsiteY8" fmla="*/ 132754 h 1860946"/>
                <a:gd name="connsiteX0" fmla="*/ 16107 w 947165"/>
                <a:gd name="connsiteY0" fmla="*/ 132754 h 1860946"/>
                <a:gd name="connsiteX1" fmla="*/ 880203 w 947165"/>
                <a:gd name="connsiteY1" fmla="*/ 60746 h 1860946"/>
                <a:gd name="connsiteX2" fmla="*/ 736187 w 947165"/>
                <a:gd name="connsiteY2" fmla="*/ 1860946 h 1860946"/>
                <a:gd name="connsiteX3" fmla="*/ 16107 w 947165"/>
                <a:gd name="connsiteY3" fmla="*/ 1860946 h 1860946"/>
                <a:gd name="connsiteX4" fmla="*/ 16108 w 947165"/>
                <a:gd name="connsiteY4" fmla="*/ 1572914 h 1860946"/>
                <a:gd name="connsiteX5" fmla="*/ 448156 w 947165"/>
                <a:gd name="connsiteY5" fmla="*/ 1572914 h 1860946"/>
                <a:gd name="connsiteX6" fmla="*/ 448155 w 947165"/>
                <a:gd name="connsiteY6" fmla="*/ 492794 h 1860946"/>
                <a:gd name="connsiteX7" fmla="*/ 16107 w 947165"/>
                <a:gd name="connsiteY7" fmla="*/ 492794 h 1860946"/>
                <a:gd name="connsiteX8" fmla="*/ 16107 w 947165"/>
                <a:gd name="connsiteY8" fmla="*/ 132754 h 1860946"/>
                <a:gd name="connsiteX0" fmla="*/ 16107 w 947165"/>
                <a:gd name="connsiteY0" fmla="*/ 132754 h 1860946"/>
                <a:gd name="connsiteX1" fmla="*/ 880203 w 947165"/>
                <a:gd name="connsiteY1" fmla="*/ 60746 h 1860946"/>
                <a:gd name="connsiteX2" fmla="*/ 736187 w 947165"/>
                <a:gd name="connsiteY2" fmla="*/ 1860946 h 1860946"/>
                <a:gd name="connsiteX3" fmla="*/ 16107 w 947165"/>
                <a:gd name="connsiteY3" fmla="*/ 1860946 h 1860946"/>
                <a:gd name="connsiteX4" fmla="*/ 16108 w 947165"/>
                <a:gd name="connsiteY4" fmla="*/ 1572914 h 1860946"/>
                <a:gd name="connsiteX5" fmla="*/ 448156 w 947165"/>
                <a:gd name="connsiteY5" fmla="*/ 1572914 h 1860946"/>
                <a:gd name="connsiteX6" fmla="*/ 448155 w 947165"/>
                <a:gd name="connsiteY6" fmla="*/ 492794 h 1860946"/>
                <a:gd name="connsiteX7" fmla="*/ 16107 w 947165"/>
                <a:gd name="connsiteY7" fmla="*/ 492794 h 1860946"/>
                <a:gd name="connsiteX8" fmla="*/ 16107 w 947165"/>
                <a:gd name="connsiteY8" fmla="*/ 132754 h 1860946"/>
                <a:gd name="connsiteX0" fmla="*/ 16107 w 947165"/>
                <a:gd name="connsiteY0" fmla="*/ 132754 h 1860946"/>
                <a:gd name="connsiteX1" fmla="*/ 880203 w 947165"/>
                <a:gd name="connsiteY1" fmla="*/ 60746 h 1860946"/>
                <a:gd name="connsiteX2" fmla="*/ 664180 w 947165"/>
                <a:gd name="connsiteY2" fmla="*/ 1860946 h 1860946"/>
                <a:gd name="connsiteX3" fmla="*/ 16107 w 947165"/>
                <a:gd name="connsiteY3" fmla="*/ 1860946 h 1860946"/>
                <a:gd name="connsiteX4" fmla="*/ 16108 w 947165"/>
                <a:gd name="connsiteY4" fmla="*/ 1572914 h 1860946"/>
                <a:gd name="connsiteX5" fmla="*/ 448156 w 947165"/>
                <a:gd name="connsiteY5" fmla="*/ 1572914 h 1860946"/>
                <a:gd name="connsiteX6" fmla="*/ 448155 w 947165"/>
                <a:gd name="connsiteY6" fmla="*/ 492794 h 1860946"/>
                <a:gd name="connsiteX7" fmla="*/ 16107 w 947165"/>
                <a:gd name="connsiteY7" fmla="*/ 492794 h 1860946"/>
                <a:gd name="connsiteX8" fmla="*/ 16107 w 947165"/>
                <a:gd name="connsiteY8" fmla="*/ 132754 h 1860946"/>
                <a:gd name="connsiteX0" fmla="*/ 16107 w 1019174"/>
                <a:gd name="connsiteY0" fmla="*/ 204762 h 1932954"/>
                <a:gd name="connsiteX1" fmla="*/ 952212 w 1019174"/>
                <a:gd name="connsiteY1" fmla="*/ 60746 h 1932954"/>
                <a:gd name="connsiteX2" fmla="*/ 664180 w 1019174"/>
                <a:gd name="connsiteY2" fmla="*/ 1932954 h 1932954"/>
                <a:gd name="connsiteX3" fmla="*/ 16107 w 1019174"/>
                <a:gd name="connsiteY3" fmla="*/ 1932954 h 1932954"/>
                <a:gd name="connsiteX4" fmla="*/ 16108 w 1019174"/>
                <a:gd name="connsiteY4" fmla="*/ 1644922 h 1932954"/>
                <a:gd name="connsiteX5" fmla="*/ 448156 w 1019174"/>
                <a:gd name="connsiteY5" fmla="*/ 1644922 h 1932954"/>
                <a:gd name="connsiteX6" fmla="*/ 448155 w 1019174"/>
                <a:gd name="connsiteY6" fmla="*/ 564802 h 1932954"/>
                <a:gd name="connsiteX7" fmla="*/ 16107 w 1019174"/>
                <a:gd name="connsiteY7" fmla="*/ 564802 h 1932954"/>
                <a:gd name="connsiteX8" fmla="*/ 16107 w 1019174"/>
                <a:gd name="connsiteY8" fmla="*/ 204762 h 1932954"/>
                <a:gd name="connsiteX0" fmla="*/ 16107 w 1019174"/>
                <a:gd name="connsiteY0" fmla="*/ 204762 h 1932954"/>
                <a:gd name="connsiteX1" fmla="*/ 952212 w 1019174"/>
                <a:gd name="connsiteY1" fmla="*/ 60746 h 1932954"/>
                <a:gd name="connsiteX2" fmla="*/ 664180 w 1019174"/>
                <a:gd name="connsiteY2" fmla="*/ 1932954 h 1932954"/>
                <a:gd name="connsiteX3" fmla="*/ 16107 w 1019174"/>
                <a:gd name="connsiteY3" fmla="*/ 1932954 h 1932954"/>
                <a:gd name="connsiteX4" fmla="*/ 16108 w 1019174"/>
                <a:gd name="connsiteY4" fmla="*/ 1644922 h 1932954"/>
                <a:gd name="connsiteX5" fmla="*/ 448156 w 1019174"/>
                <a:gd name="connsiteY5" fmla="*/ 1644922 h 1932954"/>
                <a:gd name="connsiteX6" fmla="*/ 448155 w 1019174"/>
                <a:gd name="connsiteY6" fmla="*/ 564802 h 1932954"/>
                <a:gd name="connsiteX7" fmla="*/ 16107 w 1019174"/>
                <a:gd name="connsiteY7" fmla="*/ 564802 h 1932954"/>
                <a:gd name="connsiteX8" fmla="*/ 16107 w 1019174"/>
                <a:gd name="connsiteY8" fmla="*/ 204762 h 1932954"/>
                <a:gd name="connsiteX0" fmla="*/ 16107 w 1019174"/>
                <a:gd name="connsiteY0" fmla="*/ 204762 h 1932954"/>
                <a:gd name="connsiteX1" fmla="*/ 952212 w 1019174"/>
                <a:gd name="connsiteY1" fmla="*/ 60746 h 1932954"/>
                <a:gd name="connsiteX2" fmla="*/ 664180 w 1019174"/>
                <a:gd name="connsiteY2" fmla="*/ 1932954 h 1932954"/>
                <a:gd name="connsiteX3" fmla="*/ 16107 w 1019174"/>
                <a:gd name="connsiteY3" fmla="*/ 1932954 h 1932954"/>
                <a:gd name="connsiteX4" fmla="*/ 16108 w 1019174"/>
                <a:gd name="connsiteY4" fmla="*/ 1644922 h 1932954"/>
                <a:gd name="connsiteX5" fmla="*/ 448156 w 1019174"/>
                <a:gd name="connsiteY5" fmla="*/ 1644922 h 1932954"/>
                <a:gd name="connsiteX6" fmla="*/ 448155 w 1019174"/>
                <a:gd name="connsiteY6" fmla="*/ 636810 h 1932954"/>
                <a:gd name="connsiteX7" fmla="*/ 16107 w 1019174"/>
                <a:gd name="connsiteY7" fmla="*/ 564802 h 1932954"/>
                <a:gd name="connsiteX8" fmla="*/ 16107 w 1019174"/>
                <a:gd name="connsiteY8" fmla="*/ 204762 h 1932954"/>
                <a:gd name="connsiteX0" fmla="*/ 0 w 1003067"/>
                <a:gd name="connsiteY0" fmla="*/ 204762 h 1932954"/>
                <a:gd name="connsiteX1" fmla="*/ 936105 w 1003067"/>
                <a:gd name="connsiteY1" fmla="*/ 60746 h 1932954"/>
                <a:gd name="connsiteX2" fmla="*/ 648073 w 1003067"/>
                <a:gd name="connsiteY2" fmla="*/ 1932954 h 1932954"/>
                <a:gd name="connsiteX3" fmla="*/ 0 w 1003067"/>
                <a:gd name="connsiteY3" fmla="*/ 1932954 h 1932954"/>
                <a:gd name="connsiteX4" fmla="*/ 1 w 1003067"/>
                <a:gd name="connsiteY4" fmla="*/ 1644922 h 1932954"/>
                <a:gd name="connsiteX5" fmla="*/ 432049 w 1003067"/>
                <a:gd name="connsiteY5" fmla="*/ 1644922 h 1932954"/>
                <a:gd name="connsiteX6" fmla="*/ 432048 w 1003067"/>
                <a:gd name="connsiteY6" fmla="*/ 636810 h 1932954"/>
                <a:gd name="connsiteX7" fmla="*/ 0 w 1003067"/>
                <a:gd name="connsiteY7" fmla="*/ 564802 h 1932954"/>
                <a:gd name="connsiteX8" fmla="*/ 0 w 1003067"/>
                <a:gd name="connsiteY8" fmla="*/ 204762 h 1932954"/>
                <a:gd name="connsiteX0" fmla="*/ 0 w 1003067"/>
                <a:gd name="connsiteY0" fmla="*/ 204762 h 1932954"/>
                <a:gd name="connsiteX1" fmla="*/ 936105 w 1003067"/>
                <a:gd name="connsiteY1" fmla="*/ 60746 h 1932954"/>
                <a:gd name="connsiteX2" fmla="*/ 648073 w 1003067"/>
                <a:gd name="connsiteY2" fmla="*/ 1932954 h 1932954"/>
                <a:gd name="connsiteX3" fmla="*/ 0 w 1003067"/>
                <a:gd name="connsiteY3" fmla="*/ 1932954 h 1932954"/>
                <a:gd name="connsiteX4" fmla="*/ 1 w 1003067"/>
                <a:gd name="connsiteY4" fmla="*/ 1644922 h 1932954"/>
                <a:gd name="connsiteX5" fmla="*/ 432049 w 1003067"/>
                <a:gd name="connsiteY5" fmla="*/ 1644922 h 1932954"/>
                <a:gd name="connsiteX6" fmla="*/ 360040 w 1003067"/>
                <a:gd name="connsiteY6" fmla="*/ 636810 h 1932954"/>
                <a:gd name="connsiteX7" fmla="*/ 0 w 1003067"/>
                <a:gd name="connsiteY7" fmla="*/ 564802 h 1932954"/>
                <a:gd name="connsiteX8" fmla="*/ 0 w 1003067"/>
                <a:gd name="connsiteY8" fmla="*/ 204762 h 1932954"/>
                <a:gd name="connsiteX0" fmla="*/ 0 w 1003067"/>
                <a:gd name="connsiteY0" fmla="*/ 204762 h 1932954"/>
                <a:gd name="connsiteX1" fmla="*/ 936105 w 1003067"/>
                <a:gd name="connsiteY1" fmla="*/ 60746 h 1932954"/>
                <a:gd name="connsiteX2" fmla="*/ 648073 w 1003067"/>
                <a:gd name="connsiteY2" fmla="*/ 1932954 h 1932954"/>
                <a:gd name="connsiteX3" fmla="*/ 0 w 1003067"/>
                <a:gd name="connsiteY3" fmla="*/ 1932954 h 1932954"/>
                <a:gd name="connsiteX4" fmla="*/ 1 w 1003067"/>
                <a:gd name="connsiteY4" fmla="*/ 1644922 h 1932954"/>
                <a:gd name="connsiteX5" fmla="*/ 432049 w 1003067"/>
                <a:gd name="connsiteY5" fmla="*/ 1644922 h 1932954"/>
                <a:gd name="connsiteX6" fmla="*/ 360040 w 1003067"/>
                <a:gd name="connsiteY6" fmla="*/ 636810 h 1932954"/>
                <a:gd name="connsiteX7" fmla="*/ 0 w 1003067"/>
                <a:gd name="connsiteY7" fmla="*/ 564802 h 1932954"/>
                <a:gd name="connsiteX8" fmla="*/ 0 w 1003067"/>
                <a:gd name="connsiteY8" fmla="*/ 204762 h 1932954"/>
                <a:gd name="connsiteX0" fmla="*/ 0 w 1003067"/>
                <a:gd name="connsiteY0" fmla="*/ 204762 h 1932954"/>
                <a:gd name="connsiteX1" fmla="*/ 936105 w 1003067"/>
                <a:gd name="connsiteY1" fmla="*/ 60746 h 1932954"/>
                <a:gd name="connsiteX2" fmla="*/ 648073 w 1003067"/>
                <a:gd name="connsiteY2" fmla="*/ 1932954 h 1932954"/>
                <a:gd name="connsiteX3" fmla="*/ 0 w 1003067"/>
                <a:gd name="connsiteY3" fmla="*/ 1932954 h 1932954"/>
                <a:gd name="connsiteX4" fmla="*/ 1 w 1003067"/>
                <a:gd name="connsiteY4" fmla="*/ 1644922 h 1932954"/>
                <a:gd name="connsiteX5" fmla="*/ 432049 w 1003067"/>
                <a:gd name="connsiteY5" fmla="*/ 1644922 h 1932954"/>
                <a:gd name="connsiteX6" fmla="*/ 360040 w 1003067"/>
                <a:gd name="connsiteY6" fmla="*/ 636810 h 1932954"/>
                <a:gd name="connsiteX7" fmla="*/ 0 w 1003067"/>
                <a:gd name="connsiteY7" fmla="*/ 564802 h 1932954"/>
                <a:gd name="connsiteX8" fmla="*/ 0 w 1003067"/>
                <a:gd name="connsiteY8" fmla="*/ 204762 h 1932954"/>
                <a:gd name="connsiteX0" fmla="*/ 0 w 1003067"/>
                <a:gd name="connsiteY0" fmla="*/ 204762 h 1932954"/>
                <a:gd name="connsiteX1" fmla="*/ 936105 w 1003067"/>
                <a:gd name="connsiteY1" fmla="*/ 60746 h 1932954"/>
                <a:gd name="connsiteX2" fmla="*/ 648073 w 1003067"/>
                <a:gd name="connsiteY2" fmla="*/ 1932954 h 1932954"/>
                <a:gd name="connsiteX3" fmla="*/ 0 w 1003067"/>
                <a:gd name="connsiteY3" fmla="*/ 1932954 h 1932954"/>
                <a:gd name="connsiteX4" fmla="*/ 1 w 1003067"/>
                <a:gd name="connsiteY4" fmla="*/ 1644922 h 1932954"/>
                <a:gd name="connsiteX5" fmla="*/ 432049 w 1003067"/>
                <a:gd name="connsiteY5" fmla="*/ 1644922 h 1932954"/>
                <a:gd name="connsiteX6" fmla="*/ 360040 w 1003067"/>
                <a:gd name="connsiteY6" fmla="*/ 636810 h 1932954"/>
                <a:gd name="connsiteX7" fmla="*/ 0 w 1003067"/>
                <a:gd name="connsiteY7" fmla="*/ 564802 h 1932954"/>
                <a:gd name="connsiteX8" fmla="*/ 0 w 1003067"/>
                <a:gd name="connsiteY8" fmla="*/ 204762 h 1932954"/>
                <a:gd name="connsiteX0" fmla="*/ 0 w 1003067"/>
                <a:gd name="connsiteY0" fmla="*/ 204762 h 1932954"/>
                <a:gd name="connsiteX1" fmla="*/ 936105 w 1003067"/>
                <a:gd name="connsiteY1" fmla="*/ 60746 h 1932954"/>
                <a:gd name="connsiteX2" fmla="*/ 648073 w 1003067"/>
                <a:gd name="connsiteY2" fmla="*/ 1932954 h 1932954"/>
                <a:gd name="connsiteX3" fmla="*/ 0 w 1003067"/>
                <a:gd name="connsiteY3" fmla="*/ 1932954 h 1932954"/>
                <a:gd name="connsiteX4" fmla="*/ 1 w 1003067"/>
                <a:gd name="connsiteY4" fmla="*/ 1644922 h 1932954"/>
                <a:gd name="connsiteX5" fmla="*/ 360040 w 1003067"/>
                <a:gd name="connsiteY5" fmla="*/ 1644922 h 1932954"/>
                <a:gd name="connsiteX6" fmla="*/ 360040 w 1003067"/>
                <a:gd name="connsiteY6" fmla="*/ 636810 h 1932954"/>
                <a:gd name="connsiteX7" fmla="*/ 0 w 1003067"/>
                <a:gd name="connsiteY7" fmla="*/ 564802 h 1932954"/>
                <a:gd name="connsiteX8" fmla="*/ 0 w 1003067"/>
                <a:gd name="connsiteY8" fmla="*/ 204762 h 1932954"/>
                <a:gd name="connsiteX0" fmla="*/ 0 w 1003067"/>
                <a:gd name="connsiteY0" fmla="*/ 204762 h 1932954"/>
                <a:gd name="connsiteX1" fmla="*/ 936105 w 1003067"/>
                <a:gd name="connsiteY1" fmla="*/ 60746 h 1932954"/>
                <a:gd name="connsiteX2" fmla="*/ 648073 w 1003067"/>
                <a:gd name="connsiteY2" fmla="*/ 1932954 h 1932954"/>
                <a:gd name="connsiteX3" fmla="*/ 0 w 1003067"/>
                <a:gd name="connsiteY3" fmla="*/ 1932954 h 1932954"/>
                <a:gd name="connsiteX4" fmla="*/ 1 w 1003067"/>
                <a:gd name="connsiteY4" fmla="*/ 1644922 h 1932954"/>
                <a:gd name="connsiteX5" fmla="*/ 432048 w 1003067"/>
                <a:gd name="connsiteY5" fmla="*/ 1644922 h 1932954"/>
                <a:gd name="connsiteX6" fmla="*/ 360040 w 1003067"/>
                <a:gd name="connsiteY6" fmla="*/ 636810 h 1932954"/>
                <a:gd name="connsiteX7" fmla="*/ 0 w 1003067"/>
                <a:gd name="connsiteY7" fmla="*/ 564802 h 1932954"/>
                <a:gd name="connsiteX8" fmla="*/ 0 w 1003067"/>
                <a:gd name="connsiteY8" fmla="*/ 204762 h 1932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03067" h="1932954">
                  <a:moveTo>
                    <a:pt x="0" y="204762"/>
                  </a:moveTo>
                  <a:cubicBezTo>
                    <a:pt x="308744" y="46579"/>
                    <a:pt x="629109" y="0"/>
                    <a:pt x="936105" y="60746"/>
                  </a:cubicBezTo>
                  <a:cubicBezTo>
                    <a:pt x="1003067" y="891822"/>
                    <a:pt x="826609" y="1337787"/>
                    <a:pt x="648073" y="1932954"/>
                  </a:cubicBezTo>
                  <a:lnTo>
                    <a:pt x="0" y="1932954"/>
                  </a:lnTo>
                  <a:cubicBezTo>
                    <a:pt x="0" y="1836943"/>
                    <a:pt x="1" y="1740933"/>
                    <a:pt x="1" y="1644922"/>
                  </a:cubicBezTo>
                  <a:cubicBezTo>
                    <a:pt x="241461" y="1640584"/>
                    <a:pt x="244199" y="1659600"/>
                    <a:pt x="432048" y="1644922"/>
                  </a:cubicBezTo>
                  <a:cubicBezTo>
                    <a:pt x="459648" y="1421931"/>
                    <a:pt x="460106" y="882111"/>
                    <a:pt x="360040" y="636810"/>
                  </a:cubicBezTo>
                  <a:cubicBezTo>
                    <a:pt x="265454" y="570644"/>
                    <a:pt x="230887" y="556697"/>
                    <a:pt x="0" y="564802"/>
                  </a:cubicBezTo>
                  <a:lnTo>
                    <a:pt x="0" y="204762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6660232" y="3789040"/>
              <a:ext cx="576064" cy="1440160"/>
            </a:xfrm>
            <a:prstGeom prst="rect">
              <a:avLst/>
            </a:prstGeom>
            <a:solidFill>
              <a:srgbClr val="FF7D7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p</a:t>
              </a:r>
            </a:p>
          </p:txBody>
        </p:sp>
        <p:sp>
          <p:nvSpPr>
            <p:cNvPr id="16" name="Retângulo 15"/>
            <p:cNvSpPr/>
            <p:nvPr/>
          </p:nvSpPr>
          <p:spPr>
            <a:xfrm rot="16200000">
              <a:off x="6948264" y="4437112"/>
              <a:ext cx="720080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8" name="Conector reto 17"/>
            <p:cNvCxnSpPr>
              <a:stCxn id="7" idx="0"/>
            </p:cNvCxnSpPr>
            <p:nvPr/>
          </p:nvCxnSpPr>
          <p:spPr>
            <a:xfrm rot="5400000" flipH="1" flipV="1">
              <a:off x="5940152" y="2708920"/>
              <a:ext cx="432048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to 19"/>
            <p:cNvCxnSpPr>
              <a:stCxn id="8" idx="2"/>
            </p:cNvCxnSpPr>
            <p:nvPr/>
          </p:nvCxnSpPr>
          <p:spPr>
            <a:xfrm rot="5400000">
              <a:off x="5940152" y="6309320"/>
              <a:ext cx="432048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to 21"/>
            <p:cNvCxnSpPr>
              <a:stCxn id="16" idx="2"/>
            </p:cNvCxnSpPr>
            <p:nvPr/>
          </p:nvCxnSpPr>
          <p:spPr>
            <a:xfrm>
              <a:off x="7380312" y="4509120"/>
              <a:ext cx="576064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reto 23"/>
            <p:cNvCxnSpPr/>
            <p:nvPr/>
          </p:nvCxnSpPr>
          <p:spPr>
            <a:xfrm rot="5400000" flipH="1" flipV="1">
              <a:off x="7434376" y="3951000"/>
              <a:ext cx="1044000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reto 27"/>
            <p:cNvCxnSpPr/>
            <p:nvPr/>
          </p:nvCxnSpPr>
          <p:spPr>
            <a:xfrm rot="5400000">
              <a:off x="3833976" y="3951000"/>
              <a:ext cx="1044000" cy="0"/>
            </a:xfrm>
            <a:prstGeom prst="line">
              <a:avLst/>
            </a:prstGeom>
            <a:ln w="63500" cap="sq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ector reto 29"/>
            <p:cNvCxnSpPr>
              <a:stCxn id="15" idx="0"/>
            </p:cNvCxnSpPr>
            <p:nvPr/>
          </p:nvCxnSpPr>
          <p:spPr>
            <a:xfrm rot="10800000">
              <a:off x="3635896" y="4509120"/>
              <a:ext cx="1296144" cy="0"/>
            </a:xfrm>
            <a:prstGeom prst="line">
              <a:avLst/>
            </a:prstGeom>
            <a:ln w="63500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ector reto 44"/>
            <p:cNvCxnSpPr/>
            <p:nvPr/>
          </p:nvCxnSpPr>
          <p:spPr>
            <a:xfrm>
              <a:off x="8460432" y="4581128"/>
              <a:ext cx="288032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ector reto 47"/>
            <p:cNvCxnSpPr/>
            <p:nvPr/>
          </p:nvCxnSpPr>
          <p:spPr>
            <a:xfrm>
              <a:off x="8316416" y="4437112"/>
              <a:ext cx="576064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onector reto 49"/>
            <p:cNvCxnSpPr/>
            <p:nvPr/>
          </p:nvCxnSpPr>
          <p:spPr>
            <a:xfrm rot="5400000" flipH="1" flipV="1">
              <a:off x="7632340" y="3465004"/>
              <a:ext cx="1944216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ector reto 51"/>
            <p:cNvCxnSpPr/>
            <p:nvPr/>
          </p:nvCxnSpPr>
          <p:spPr>
            <a:xfrm rot="5400000">
              <a:off x="7632340" y="5553236"/>
              <a:ext cx="1944216" cy="0"/>
            </a:xfrm>
            <a:prstGeom prst="line">
              <a:avLst/>
            </a:prstGeom>
            <a:ln w="63500" cap="sq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Forma livre 28"/>
            <p:cNvSpPr/>
            <p:nvPr/>
          </p:nvSpPr>
          <p:spPr>
            <a:xfrm flipH="1">
              <a:off x="6228184" y="3429000"/>
              <a:ext cx="1004773" cy="1932954"/>
            </a:xfrm>
            <a:custGeom>
              <a:avLst/>
              <a:gdLst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33777 w 1106311"/>
                <a:gd name="connsiteY6" fmla="*/ 36124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576064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45066 w 1106311"/>
                <a:gd name="connsiteY5" fmla="*/ 1501422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432048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372533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11289 w 1106311"/>
                <a:gd name="connsiteY4" fmla="*/ 1490133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11289 w 1106311"/>
                <a:gd name="connsiteY3" fmla="*/ 1896533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907822"/>
                <a:gd name="connsiteX1" fmla="*/ 1106311 w 1106311"/>
                <a:gd name="connsiteY1" fmla="*/ 0 h 1907822"/>
                <a:gd name="connsiteX2" fmla="*/ 1106311 w 1106311"/>
                <a:gd name="connsiteY2" fmla="*/ 1907822 h 1907822"/>
                <a:gd name="connsiteX3" fmla="*/ 0 w 1106311"/>
                <a:gd name="connsiteY3" fmla="*/ 1800200 h 1907822"/>
                <a:gd name="connsiteX4" fmla="*/ 0 w 1106311"/>
                <a:gd name="connsiteY4" fmla="*/ 1440160 h 1907822"/>
                <a:gd name="connsiteX5" fmla="*/ 720080 w 1106311"/>
                <a:gd name="connsiteY5" fmla="*/ 1656184 h 1907822"/>
                <a:gd name="connsiteX6" fmla="*/ 720080 w 1106311"/>
                <a:gd name="connsiteY6" fmla="*/ 216024 h 1907822"/>
                <a:gd name="connsiteX7" fmla="*/ 0 w 1106311"/>
                <a:gd name="connsiteY7" fmla="*/ 216024 h 1907822"/>
                <a:gd name="connsiteX8" fmla="*/ 33866 w 1106311"/>
                <a:gd name="connsiteY8" fmla="*/ 11289 h 1907822"/>
                <a:gd name="connsiteX0" fmla="*/ 33866 w 1106311"/>
                <a:gd name="connsiteY0" fmla="*/ 11289 h 1800200"/>
                <a:gd name="connsiteX1" fmla="*/ 1106311 w 1106311"/>
                <a:gd name="connsiteY1" fmla="*/ 0 h 1800200"/>
                <a:gd name="connsiteX2" fmla="*/ 864096 w 1106311"/>
                <a:gd name="connsiteY2" fmla="*/ 1800200 h 1800200"/>
                <a:gd name="connsiteX3" fmla="*/ 0 w 1106311"/>
                <a:gd name="connsiteY3" fmla="*/ 1800200 h 1800200"/>
                <a:gd name="connsiteX4" fmla="*/ 0 w 1106311"/>
                <a:gd name="connsiteY4" fmla="*/ 1440160 h 1800200"/>
                <a:gd name="connsiteX5" fmla="*/ 720080 w 1106311"/>
                <a:gd name="connsiteY5" fmla="*/ 1656184 h 1800200"/>
                <a:gd name="connsiteX6" fmla="*/ 720080 w 1106311"/>
                <a:gd name="connsiteY6" fmla="*/ 216024 h 1800200"/>
                <a:gd name="connsiteX7" fmla="*/ 0 w 1106311"/>
                <a:gd name="connsiteY7" fmla="*/ 216024 h 1800200"/>
                <a:gd name="connsiteX8" fmla="*/ 33866 w 1106311"/>
                <a:gd name="connsiteY8" fmla="*/ 11289 h 1800200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04735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720080 w 864096"/>
                <a:gd name="connsiteY6" fmla="*/ 204735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276743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720080 w 864096"/>
                <a:gd name="connsiteY5" fmla="*/ 1644895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864096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864096"/>
                <a:gd name="connsiteY0" fmla="*/ 0 h 1788911"/>
                <a:gd name="connsiteX1" fmla="*/ 864096 w 864096"/>
                <a:gd name="connsiteY1" fmla="*/ 60719 h 1788911"/>
                <a:gd name="connsiteX2" fmla="*/ 720080 w 864096"/>
                <a:gd name="connsiteY2" fmla="*/ 1788911 h 1788911"/>
                <a:gd name="connsiteX3" fmla="*/ 0 w 864096"/>
                <a:gd name="connsiteY3" fmla="*/ 1788911 h 1788911"/>
                <a:gd name="connsiteX4" fmla="*/ 0 w 864096"/>
                <a:gd name="connsiteY4" fmla="*/ 1428871 h 1788911"/>
                <a:gd name="connsiteX5" fmla="*/ 432048 w 864096"/>
                <a:gd name="connsiteY5" fmla="*/ 1428871 h 1788911"/>
                <a:gd name="connsiteX6" fmla="*/ 432048 w 864096"/>
                <a:gd name="connsiteY6" fmla="*/ 420759 h 1788911"/>
                <a:gd name="connsiteX7" fmla="*/ 0 w 864096"/>
                <a:gd name="connsiteY7" fmla="*/ 420759 h 1788911"/>
                <a:gd name="connsiteX8" fmla="*/ 33866 w 864096"/>
                <a:gd name="connsiteY8" fmla="*/ 0 h 1788911"/>
                <a:gd name="connsiteX0" fmla="*/ 33866 w 720080"/>
                <a:gd name="connsiteY0" fmla="*/ 11289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33866 w 720080"/>
                <a:gd name="connsiteY8" fmla="*/ 11289 h 1800200"/>
                <a:gd name="connsiteX0" fmla="*/ 0 w 720080"/>
                <a:gd name="connsiteY0" fmla="*/ 72008 h 1800200"/>
                <a:gd name="connsiteX1" fmla="*/ 720080 w 720080"/>
                <a:gd name="connsiteY1" fmla="*/ 0 h 1800200"/>
                <a:gd name="connsiteX2" fmla="*/ 720080 w 720080"/>
                <a:gd name="connsiteY2" fmla="*/ 1800200 h 1800200"/>
                <a:gd name="connsiteX3" fmla="*/ 0 w 720080"/>
                <a:gd name="connsiteY3" fmla="*/ 1800200 h 1800200"/>
                <a:gd name="connsiteX4" fmla="*/ 0 w 720080"/>
                <a:gd name="connsiteY4" fmla="*/ 1440160 h 1800200"/>
                <a:gd name="connsiteX5" fmla="*/ 432048 w 720080"/>
                <a:gd name="connsiteY5" fmla="*/ 1440160 h 1800200"/>
                <a:gd name="connsiteX6" fmla="*/ 432048 w 720080"/>
                <a:gd name="connsiteY6" fmla="*/ 432048 h 1800200"/>
                <a:gd name="connsiteX7" fmla="*/ 0 w 720080"/>
                <a:gd name="connsiteY7" fmla="*/ 432048 h 1800200"/>
                <a:gd name="connsiteX8" fmla="*/ 0 w 720080"/>
                <a:gd name="connsiteY8" fmla="*/ 72008 h 1800200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720080"/>
                <a:gd name="connsiteY0" fmla="*/ 0 h 1728192"/>
                <a:gd name="connsiteX1" fmla="*/ 720080 w 720080"/>
                <a:gd name="connsiteY1" fmla="*/ 0 h 1728192"/>
                <a:gd name="connsiteX2" fmla="*/ 720080 w 720080"/>
                <a:gd name="connsiteY2" fmla="*/ 1728192 h 1728192"/>
                <a:gd name="connsiteX3" fmla="*/ 0 w 720080"/>
                <a:gd name="connsiteY3" fmla="*/ 1728192 h 1728192"/>
                <a:gd name="connsiteX4" fmla="*/ 0 w 720080"/>
                <a:gd name="connsiteY4" fmla="*/ 1368152 h 1728192"/>
                <a:gd name="connsiteX5" fmla="*/ 432048 w 720080"/>
                <a:gd name="connsiteY5" fmla="*/ 1368152 h 1728192"/>
                <a:gd name="connsiteX6" fmla="*/ 432048 w 720080"/>
                <a:gd name="connsiteY6" fmla="*/ 360040 h 1728192"/>
                <a:gd name="connsiteX7" fmla="*/ 0 w 720080"/>
                <a:gd name="connsiteY7" fmla="*/ 360040 h 1728192"/>
                <a:gd name="connsiteX8" fmla="*/ 0 w 72008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0 w 1300750"/>
                <a:gd name="connsiteY0" fmla="*/ 0 h 1728192"/>
                <a:gd name="connsiteX1" fmla="*/ 720080 w 1300750"/>
                <a:gd name="connsiteY1" fmla="*/ 0 h 1728192"/>
                <a:gd name="connsiteX2" fmla="*/ 720080 w 1300750"/>
                <a:gd name="connsiteY2" fmla="*/ 1728192 h 1728192"/>
                <a:gd name="connsiteX3" fmla="*/ 0 w 1300750"/>
                <a:gd name="connsiteY3" fmla="*/ 1728192 h 1728192"/>
                <a:gd name="connsiteX4" fmla="*/ 0 w 1300750"/>
                <a:gd name="connsiteY4" fmla="*/ 1368152 h 1728192"/>
                <a:gd name="connsiteX5" fmla="*/ 432048 w 1300750"/>
                <a:gd name="connsiteY5" fmla="*/ 1368152 h 1728192"/>
                <a:gd name="connsiteX6" fmla="*/ 1296144 w 1300750"/>
                <a:gd name="connsiteY6" fmla="*/ 504056 h 1728192"/>
                <a:gd name="connsiteX7" fmla="*/ 0 w 1300750"/>
                <a:gd name="connsiteY7" fmla="*/ 360040 h 1728192"/>
                <a:gd name="connsiteX8" fmla="*/ 0 w 1300750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448155 w 736187"/>
                <a:gd name="connsiteY5" fmla="*/ 1368152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5 w 736187"/>
                <a:gd name="connsiteY6" fmla="*/ 1368152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7 w 736187"/>
                <a:gd name="connsiteY4" fmla="*/ 1368152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232132 w 736187"/>
                <a:gd name="connsiteY5" fmla="*/ 1368152 h 1728192"/>
                <a:gd name="connsiteX6" fmla="*/ 448156 w 736187"/>
                <a:gd name="connsiteY6" fmla="*/ 1440160 h 1728192"/>
                <a:gd name="connsiteX7" fmla="*/ 448155 w 736187"/>
                <a:gd name="connsiteY7" fmla="*/ 360040 h 1728192"/>
                <a:gd name="connsiteX8" fmla="*/ 16107 w 736187"/>
                <a:gd name="connsiteY8" fmla="*/ 360040 h 1728192"/>
                <a:gd name="connsiteX9" fmla="*/ 16107 w 736187"/>
                <a:gd name="connsiteY9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736187"/>
                <a:gd name="connsiteY0" fmla="*/ 0 h 1728192"/>
                <a:gd name="connsiteX1" fmla="*/ 736187 w 736187"/>
                <a:gd name="connsiteY1" fmla="*/ 0 h 1728192"/>
                <a:gd name="connsiteX2" fmla="*/ 736187 w 736187"/>
                <a:gd name="connsiteY2" fmla="*/ 1728192 h 1728192"/>
                <a:gd name="connsiteX3" fmla="*/ 16107 w 736187"/>
                <a:gd name="connsiteY3" fmla="*/ 1728192 h 1728192"/>
                <a:gd name="connsiteX4" fmla="*/ 16108 w 736187"/>
                <a:gd name="connsiteY4" fmla="*/ 1440160 h 1728192"/>
                <a:gd name="connsiteX5" fmla="*/ 448156 w 736187"/>
                <a:gd name="connsiteY5" fmla="*/ 1440160 h 1728192"/>
                <a:gd name="connsiteX6" fmla="*/ 448155 w 736187"/>
                <a:gd name="connsiteY6" fmla="*/ 360040 h 1728192"/>
                <a:gd name="connsiteX7" fmla="*/ 16107 w 736187"/>
                <a:gd name="connsiteY7" fmla="*/ 360040 h 1728192"/>
                <a:gd name="connsiteX8" fmla="*/ 16107 w 736187"/>
                <a:gd name="connsiteY8" fmla="*/ 0 h 1728192"/>
                <a:gd name="connsiteX0" fmla="*/ 16107 w 1024220"/>
                <a:gd name="connsiteY0" fmla="*/ 216024 h 1944216"/>
                <a:gd name="connsiteX1" fmla="*/ 1024220 w 1024220"/>
                <a:gd name="connsiteY1" fmla="*/ 0 h 1944216"/>
                <a:gd name="connsiteX2" fmla="*/ 736187 w 1024220"/>
                <a:gd name="connsiteY2" fmla="*/ 1944216 h 1944216"/>
                <a:gd name="connsiteX3" fmla="*/ 16107 w 1024220"/>
                <a:gd name="connsiteY3" fmla="*/ 1944216 h 1944216"/>
                <a:gd name="connsiteX4" fmla="*/ 16108 w 1024220"/>
                <a:gd name="connsiteY4" fmla="*/ 1656184 h 1944216"/>
                <a:gd name="connsiteX5" fmla="*/ 448156 w 1024220"/>
                <a:gd name="connsiteY5" fmla="*/ 1656184 h 1944216"/>
                <a:gd name="connsiteX6" fmla="*/ 448155 w 1024220"/>
                <a:gd name="connsiteY6" fmla="*/ 576064 h 1944216"/>
                <a:gd name="connsiteX7" fmla="*/ 16107 w 1024220"/>
                <a:gd name="connsiteY7" fmla="*/ 576064 h 1944216"/>
                <a:gd name="connsiteX8" fmla="*/ 16107 w 1024220"/>
                <a:gd name="connsiteY8" fmla="*/ 216024 h 1944216"/>
                <a:gd name="connsiteX0" fmla="*/ 16107 w 880203"/>
                <a:gd name="connsiteY0" fmla="*/ 72008 h 1800200"/>
                <a:gd name="connsiteX1" fmla="*/ 880203 w 880203"/>
                <a:gd name="connsiteY1" fmla="*/ 0 h 1800200"/>
                <a:gd name="connsiteX2" fmla="*/ 736187 w 880203"/>
                <a:gd name="connsiteY2" fmla="*/ 1800200 h 1800200"/>
                <a:gd name="connsiteX3" fmla="*/ 16107 w 880203"/>
                <a:gd name="connsiteY3" fmla="*/ 1800200 h 1800200"/>
                <a:gd name="connsiteX4" fmla="*/ 16108 w 880203"/>
                <a:gd name="connsiteY4" fmla="*/ 1512168 h 1800200"/>
                <a:gd name="connsiteX5" fmla="*/ 448156 w 880203"/>
                <a:gd name="connsiteY5" fmla="*/ 1512168 h 1800200"/>
                <a:gd name="connsiteX6" fmla="*/ 448155 w 880203"/>
                <a:gd name="connsiteY6" fmla="*/ 432048 h 1800200"/>
                <a:gd name="connsiteX7" fmla="*/ 16107 w 880203"/>
                <a:gd name="connsiteY7" fmla="*/ 432048 h 1800200"/>
                <a:gd name="connsiteX8" fmla="*/ 16107 w 880203"/>
                <a:gd name="connsiteY8" fmla="*/ 72008 h 1800200"/>
                <a:gd name="connsiteX0" fmla="*/ 16107 w 880203"/>
                <a:gd name="connsiteY0" fmla="*/ 132754 h 1860946"/>
                <a:gd name="connsiteX1" fmla="*/ 880203 w 880203"/>
                <a:gd name="connsiteY1" fmla="*/ 60746 h 1860946"/>
                <a:gd name="connsiteX2" fmla="*/ 736187 w 880203"/>
                <a:gd name="connsiteY2" fmla="*/ 1860946 h 1860946"/>
                <a:gd name="connsiteX3" fmla="*/ 16107 w 880203"/>
                <a:gd name="connsiteY3" fmla="*/ 1860946 h 1860946"/>
                <a:gd name="connsiteX4" fmla="*/ 16108 w 880203"/>
                <a:gd name="connsiteY4" fmla="*/ 1572914 h 1860946"/>
                <a:gd name="connsiteX5" fmla="*/ 448156 w 880203"/>
                <a:gd name="connsiteY5" fmla="*/ 1572914 h 1860946"/>
                <a:gd name="connsiteX6" fmla="*/ 448155 w 880203"/>
                <a:gd name="connsiteY6" fmla="*/ 492794 h 1860946"/>
                <a:gd name="connsiteX7" fmla="*/ 16107 w 880203"/>
                <a:gd name="connsiteY7" fmla="*/ 492794 h 1860946"/>
                <a:gd name="connsiteX8" fmla="*/ 16107 w 880203"/>
                <a:gd name="connsiteY8" fmla="*/ 132754 h 1860946"/>
                <a:gd name="connsiteX0" fmla="*/ 16107 w 947165"/>
                <a:gd name="connsiteY0" fmla="*/ 132754 h 1860946"/>
                <a:gd name="connsiteX1" fmla="*/ 880203 w 947165"/>
                <a:gd name="connsiteY1" fmla="*/ 60746 h 1860946"/>
                <a:gd name="connsiteX2" fmla="*/ 736187 w 947165"/>
                <a:gd name="connsiteY2" fmla="*/ 1860946 h 1860946"/>
                <a:gd name="connsiteX3" fmla="*/ 16107 w 947165"/>
                <a:gd name="connsiteY3" fmla="*/ 1860946 h 1860946"/>
                <a:gd name="connsiteX4" fmla="*/ 16108 w 947165"/>
                <a:gd name="connsiteY4" fmla="*/ 1572914 h 1860946"/>
                <a:gd name="connsiteX5" fmla="*/ 448156 w 947165"/>
                <a:gd name="connsiteY5" fmla="*/ 1572914 h 1860946"/>
                <a:gd name="connsiteX6" fmla="*/ 448155 w 947165"/>
                <a:gd name="connsiteY6" fmla="*/ 492794 h 1860946"/>
                <a:gd name="connsiteX7" fmla="*/ 16107 w 947165"/>
                <a:gd name="connsiteY7" fmla="*/ 492794 h 1860946"/>
                <a:gd name="connsiteX8" fmla="*/ 16107 w 947165"/>
                <a:gd name="connsiteY8" fmla="*/ 132754 h 1860946"/>
                <a:gd name="connsiteX0" fmla="*/ 16107 w 947165"/>
                <a:gd name="connsiteY0" fmla="*/ 132754 h 1860946"/>
                <a:gd name="connsiteX1" fmla="*/ 880203 w 947165"/>
                <a:gd name="connsiteY1" fmla="*/ 60746 h 1860946"/>
                <a:gd name="connsiteX2" fmla="*/ 736187 w 947165"/>
                <a:gd name="connsiteY2" fmla="*/ 1860946 h 1860946"/>
                <a:gd name="connsiteX3" fmla="*/ 16107 w 947165"/>
                <a:gd name="connsiteY3" fmla="*/ 1860946 h 1860946"/>
                <a:gd name="connsiteX4" fmla="*/ 16108 w 947165"/>
                <a:gd name="connsiteY4" fmla="*/ 1572914 h 1860946"/>
                <a:gd name="connsiteX5" fmla="*/ 448156 w 947165"/>
                <a:gd name="connsiteY5" fmla="*/ 1572914 h 1860946"/>
                <a:gd name="connsiteX6" fmla="*/ 448155 w 947165"/>
                <a:gd name="connsiteY6" fmla="*/ 492794 h 1860946"/>
                <a:gd name="connsiteX7" fmla="*/ 16107 w 947165"/>
                <a:gd name="connsiteY7" fmla="*/ 492794 h 1860946"/>
                <a:gd name="connsiteX8" fmla="*/ 16107 w 947165"/>
                <a:gd name="connsiteY8" fmla="*/ 132754 h 1860946"/>
                <a:gd name="connsiteX0" fmla="*/ 16107 w 947165"/>
                <a:gd name="connsiteY0" fmla="*/ 132754 h 1860946"/>
                <a:gd name="connsiteX1" fmla="*/ 880203 w 947165"/>
                <a:gd name="connsiteY1" fmla="*/ 60746 h 1860946"/>
                <a:gd name="connsiteX2" fmla="*/ 664180 w 947165"/>
                <a:gd name="connsiteY2" fmla="*/ 1860946 h 1860946"/>
                <a:gd name="connsiteX3" fmla="*/ 16107 w 947165"/>
                <a:gd name="connsiteY3" fmla="*/ 1860946 h 1860946"/>
                <a:gd name="connsiteX4" fmla="*/ 16108 w 947165"/>
                <a:gd name="connsiteY4" fmla="*/ 1572914 h 1860946"/>
                <a:gd name="connsiteX5" fmla="*/ 448156 w 947165"/>
                <a:gd name="connsiteY5" fmla="*/ 1572914 h 1860946"/>
                <a:gd name="connsiteX6" fmla="*/ 448155 w 947165"/>
                <a:gd name="connsiteY6" fmla="*/ 492794 h 1860946"/>
                <a:gd name="connsiteX7" fmla="*/ 16107 w 947165"/>
                <a:gd name="connsiteY7" fmla="*/ 492794 h 1860946"/>
                <a:gd name="connsiteX8" fmla="*/ 16107 w 947165"/>
                <a:gd name="connsiteY8" fmla="*/ 132754 h 1860946"/>
                <a:gd name="connsiteX0" fmla="*/ 16107 w 1019174"/>
                <a:gd name="connsiteY0" fmla="*/ 204762 h 1932954"/>
                <a:gd name="connsiteX1" fmla="*/ 952212 w 1019174"/>
                <a:gd name="connsiteY1" fmla="*/ 60746 h 1932954"/>
                <a:gd name="connsiteX2" fmla="*/ 664180 w 1019174"/>
                <a:gd name="connsiteY2" fmla="*/ 1932954 h 1932954"/>
                <a:gd name="connsiteX3" fmla="*/ 16107 w 1019174"/>
                <a:gd name="connsiteY3" fmla="*/ 1932954 h 1932954"/>
                <a:gd name="connsiteX4" fmla="*/ 16108 w 1019174"/>
                <a:gd name="connsiteY4" fmla="*/ 1644922 h 1932954"/>
                <a:gd name="connsiteX5" fmla="*/ 448156 w 1019174"/>
                <a:gd name="connsiteY5" fmla="*/ 1644922 h 1932954"/>
                <a:gd name="connsiteX6" fmla="*/ 448155 w 1019174"/>
                <a:gd name="connsiteY6" fmla="*/ 564802 h 1932954"/>
                <a:gd name="connsiteX7" fmla="*/ 16107 w 1019174"/>
                <a:gd name="connsiteY7" fmla="*/ 564802 h 1932954"/>
                <a:gd name="connsiteX8" fmla="*/ 16107 w 1019174"/>
                <a:gd name="connsiteY8" fmla="*/ 204762 h 1932954"/>
                <a:gd name="connsiteX0" fmla="*/ 16107 w 1019174"/>
                <a:gd name="connsiteY0" fmla="*/ 204762 h 1932954"/>
                <a:gd name="connsiteX1" fmla="*/ 952212 w 1019174"/>
                <a:gd name="connsiteY1" fmla="*/ 60746 h 1932954"/>
                <a:gd name="connsiteX2" fmla="*/ 664180 w 1019174"/>
                <a:gd name="connsiteY2" fmla="*/ 1932954 h 1932954"/>
                <a:gd name="connsiteX3" fmla="*/ 16107 w 1019174"/>
                <a:gd name="connsiteY3" fmla="*/ 1932954 h 1932954"/>
                <a:gd name="connsiteX4" fmla="*/ 16108 w 1019174"/>
                <a:gd name="connsiteY4" fmla="*/ 1644922 h 1932954"/>
                <a:gd name="connsiteX5" fmla="*/ 448156 w 1019174"/>
                <a:gd name="connsiteY5" fmla="*/ 1644922 h 1932954"/>
                <a:gd name="connsiteX6" fmla="*/ 448155 w 1019174"/>
                <a:gd name="connsiteY6" fmla="*/ 564802 h 1932954"/>
                <a:gd name="connsiteX7" fmla="*/ 16107 w 1019174"/>
                <a:gd name="connsiteY7" fmla="*/ 564802 h 1932954"/>
                <a:gd name="connsiteX8" fmla="*/ 16107 w 1019174"/>
                <a:gd name="connsiteY8" fmla="*/ 204762 h 1932954"/>
                <a:gd name="connsiteX0" fmla="*/ 16107 w 1019174"/>
                <a:gd name="connsiteY0" fmla="*/ 204762 h 1932954"/>
                <a:gd name="connsiteX1" fmla="*/ 952212 w 1019174"/>
                <a:gd name="connsiteY1" fmla="*/ 60746 h 1932954"/>
                <a:gd name="connsiteX2" fmla="*/ 664180 w 1019174"/>
                <a:gd name="connsiteY2" fmla="*/ 1932954 h 1932954"/>
                <a:gd name="connsiteX3" fmla="*/ 16107 w 1019174"/>
                <a:gd name="connsiteY3" fmla="*/ 1932954 h 1932954"/>
                <a:gd name="connsiteX4" fmla="*/ 16108 w 1019174"/>
                <a:gd name="connsiteY4" fmla="*/ 1644922 h 1932954"/>
                <a:gd name="connsiteX5" fmla="*/ 448156 w 1019174"/>
                <a:gd name="connsiteY5" fmla="*/ 1644922 h 1932954"/>
                <a:gd name="connsiteX6" fmla="*/ 448155 w 1019174"/>
                <a:gd name="connsiteY6" fmla="*/ 636810 h 1932954"/>
                <a:gd name="connsiteX7" fmla="*/ 16107 w 1019174"/>
                <a:gd name="connsiteY7" fmla="*/ 564802 h 1932954"/>
                <a:gd name="connsiteX8" fmla="*/ 16107 w 1019174"/>
                <a:gd name="connsiteY8" fmla="*/ 204762 h 1932954"/>
                <a:gd name="connsiteX0" fmla="*/ 0 w 1003067"/>
                <a:gd name="connsiteY0" fmla="*/ 204762 h 1932954"/>
                <a:gd name="connsiteX1" fmla="*/ 936105 w 1003067"/>
                <a:gd name="connsiteY1" fmla="*/ 60746 h 1932954"/>
                <a:gd name="connsiteX2" fmla="*/ 648073 w 1003067"/>
                <a:gd name="connsiteY2" fmla="*/ 1932954 h 1932954"/>
                <a:gd name="connsiteX3" fmla="*/ 0 w 1003067"/>
                <a:gd name="connsiteY3" fmla="*/ 1932954 h 1932954"/>
                <a:gd name="connsiteX4" fmla="*/ 1 w 1003067"/>
                <a:gd name="connsiteY4" fmla="*/ 1644922 h 1932954"/>
                <a:gd name="connsiteX5" fmla="*/ 432049 w 1003067"/>
                <a:gd name="connsiteY5" fmla="*/ 1644922 h 1932954"/>
                <a:gd name="connsiteX6" fmla="*/ 432048 w 1003067"/>
                <a:gd name="connsiteY6" fmla="*/ 636810 h 1932954"/>
                <a:gd name="connsiteX7" fmla="*/ 0 w 1003067"/>
                <a:gd name="connsiteY7" fmla="*/ 564802 h 1932954"/>
                <a:gd name="connsiteX8" fmla="*/ 0 w 1003067"/>
                <a:gd name="connsiteY8" fmla="*/ 204762 h 1932954"/>
                <a:gd name="connsiteX0" fmla="*/ 0 w 1003067"/>
                <a:gd name="connsiteY0" fmla="*/ 204762 h 1932954"/>
                <a:gd name="connsiteX1" fmla="*/ 936105 w 1003067"/>
                <a:gd name="connsiteY1" fmla="*/ 60746 h 1932954"/>
                <a:gd name="connsiteX2" fmla="*/ 648073 w 1003067"/>
                <a:gd name="connsiteY2" fmla="*/ 1932954 h 1932954"/>
                <a:gd name="connsiteX3" fmla="*/ 0 w 1003067"/>
                <a:gd name="connsiteY3" fmla="*/ 1932954 h 1932954"/>
                <a:gd name="connsiteX4" fmla="*/ 1 w 1003067"/>
                <a:gd name="connsiteY4" fmla="*/ 1644922 h 1932954"/>
                <a:gd name="connsiteX5" fmla="*/ 432049 w 1003067"/>
                <a:gd name="connsiteY5" fmla="*/ 1644922 h 1932954"/>
                <a:gd name="connsiteX6" fmla="*/ 360040 w 1003067"/>
                <a:gd name="connsiteY6" fmla="*/ 636810 h 1932954"/>
                <a:gd name="connsiteX7" fmla="*/ 0 w 1003067"/>
                <a:gd name="connsiteY7" fmla="*/ 564802 h 1932954"/>
                <a:gd name="connsiteX8" fmla="*/ 0 w 1003067"/>
                <a:gd name="connsiteY8" fmla="*/ 204762 h 1932954"/>
                <a:gd name="connsiteX0" fmla="*/ 0 w 1003067"/>
                <a:gd name="connsiteY0" fmla="*/ 204762 h 1932954"/>
                <a:gd name="connsiteX1" fmla="*/ 936105 w 1003067"/>
                <a:gd name="connsiteY1" fmla="*/ 60746 h 1932954"/>
                <a:gd name="connsiteX2" fmla="*/ 648073 w 1003067"/>
                <a:gd name="connsiteY2" fmla="*/ 1932954 h 1932954"/>
                <a:gd name="connsiteX3" fmla="*/ 0 w 1003067"/>
                <a:gd name="connsiteY3" fmla="*/ 1932954 h 1932954"/>
                <a:gd name="connsiteX4" fmla="*/ 1 w 1003067"/>
                <a:gd name="connsiteY4" fmla="*/ 1644922 h 1932954"/>
                <a:gd name="connsiteX5" fmla="*/ 432049 w 1003067"/>
                <a:gd name="connsiteY5" fmla="*/ 1644922 h 1932954"/>
                <a:gd name="connsiteX6" fmla="*/ 360040 w 1003067"/>
                <a:gd name="connsiteY6" fmla="*/ 636810 h 1932954"/>
                <a:gd name="connsiteX7" fmla="*/ 0 w 1003067"/>
                <a:gd name="connsiteY7" fmla="*/ 564802 h 1932954"/>
                <a:gd name="connsiteX8" fmla="*/ 0 w 1003067"/>
                <a:gd name="connsiteY8" fmla="*/ 204762 h 1932954"/>
                <a:gd name="connsiteX0" fmla="*/ 0 w 1003067"/>
                <a:gd name="connsiteY0" fmla="*/ 204762 h 1932954"/>
                <a:gd name="connsiteX1" fmla="*/ 936105 w 1003067"/>
                <a:gd name="connsiteY1" fmla="*/ 60746 h 1932954"/>
                <a:gd name="connsiteX2" fmla="*/ 648073 w 1003067"/>
                <a:gd name="connsiteY2" fmla="*/ 1932954 h 1932954"/>
                <a:gd name="connsiteX3" fmla="*/ 0 w 1003067"/>
                <a:gd name="connsiteY3" fmla="*/ 1932954 h 1932954"/>
                <a:gd name="connsiteX4" fmla="*/ 1 w 1003067"/>
                <a:gd name="connsiteY4" fmla="*/ 1644922 h 1932954"/>
                <a:gd name="connsiteX5" fmla="*/ 432049 w 1003067"/>
                <a:gd name="connsiteY5" fmla="*/ 1644922 h 1932954"/>
                <a:gd name="connsiteX6" fmla="*/ 360040 w 1003067"/>
                <a:gd name="connsiteY6" fmla="*/ 636810 h 1932954"/>
                <a:gd name="connsiteX7" fmla="*/ 0 w 1003067"/>
                <a:gd name="connsiteY7" fmla="*/ 564802 h 1932954"/>
                <a:gd name="connsiteX8" fmla="*/ 0 w 1003067"/>
                <a:gd name="connsiteY8" fmla="*/ 204762 h 1932954"/>
                <a:gd name="connsiteX0" fmla="*/ 0 w 1003067"/>
                <a:gd name="connsiteY0" fmla="*/ 204762 h 1932954"/>
                <a:gd name="connsiteX1" fmla="*/ 936105 w 1003067"/>
                <a:gd name="connsiteY1" fmla="*/ 60746 h 1932954"/>
                <a:gd name="connsiteX2" fmla="*/ 648073 w 1003067"/>
                <a:gd name="connsiteY2" fmla="*/ 1932954 h 1932954"/>
                <a:gd name="connsiteX3" fmla="*/ 0 w 1003067"/>
                <a:gd name="connsiteY3" fmla="*/ 1932954 h 1932954"/>
                <a:gd name="connsiteX4" fmla="*/ 1 w 1003067"/>
                <a:gd name="connsiteY4" fmla="*/ 1644922 h 1932954"/>
                <a:gd name="connsiteX5" fmla="*/ 432049 w 1003067"/>
                <a:gd name="connsiteY5" fmla="*/ 1644922 h 1932954"/>
                <a:gd name="connsiteX6" fmla="*/ 360040 w 1003067"/>
                <a:gd name="connsiteY6" fmla="*/ 636810 h 1932954"/>
                <a:gd name="connsiteX7" fmla="*/ 0 w 1003067"/>
                <a:gd name="connsiteY7" fmla="*/ 564802 h 1932954"/>
                <a:gd name="connsiteX8" fmla="*/ 0 w 1003067"/>
                <a:gd name="connsiteY8" fmla="*/ 204762 h 1932954"/>
                <a:gd name="connsiteX0" fmla="*/ 0 w 1003067"/>
                <a:gd name="connsiteY0" fmla="*/ 204762 h 1932954"/>
                <a:gd name="connsiteX1" fmla="*/ 936105 w 1003067"/>
                <a:gd name="connsiteY1" fmla="*/ 60746 h 1932954"/>
                <a:gd name="connsiteX2" fmla="*/ 648073 w 1003067"/>
                <a:gd name="connsiteY2" fmla="*/ 1932954 h 1932954"/>
                <a:gd name="connsiteX3" fmla="*/ 0 w 1003067"/>
                <a:gd name="connsiteY3" fmla="*/ 1932954 h 1932954"/>
                <a:gd name="connsiteX4" fmla="*/ 1 w 1003067"/>
                <a:gd name="connsiteY4" fmla="*/ 1644922 h 1932954"/>
                <a:gd name="connsiteX5" fmla="*/ 360040 w 1003067"/>
                <a:gd name="connsiteY5" fmla="*/ 1644922 h 1932954"/>
                <a:gd name="connsiteX6" fmla="*/ 360040 w 1003067"/>
                <a:gd name="connsiteY6" fmla="*/ 636810 h 1932954"/>
                <a:gd name="connsiteX7" fmla="*/ 0 w 1003067"/>
                <a:gd name="connsiteY7" fmla="*/ 564802 h 1932954"/>
                <a:gd name="connsiteX8" fmla="*/ 0 w 1003067"/>
                <a:gd name="connsiteY8" fmla="*/ 204762 h 1932954"/>
                <a:gd name="connsiteX0" fmla="*/ 0 w 1003067"/>
                <a:gd name="connsiteY0" fmla="*/ 204762 h 1932954"/>
                <a:gd name="connsiteX1" fmla="*/ 936105 w 1003067"/>
                <a:gd name="connsiteY1" fmla="*/ 60746 h 1932954"/>
                <a:gd name="connsiteX2" fmla="*/ 648073 w 1003067"/>
                <a:gd name="connsiteY2" fmla="*/ 1932954 h 1932954"/>
                <a:gd name="connsiteX3" fmla="*/ 0 w 1003067"/>
                <a:gd name="connsiteY3" fmla="*/ 1932954 h 1932954"/>
                <a:gd name="connsiteX4" fmla="*/ 1 w 1003067"/>
                <a:gd name="connsiteY4" fmla="*/ 1644922 h 1932954"/>
                <a:gd name="connsiteX5" fmla="*/ 432048 w 1003067"/>
                <a:gd name="connsiteY5" fmla="*/ 1644922 h 1932954"/>
                <a:gd name="connsiteX6" fmla="*/ 360040 w 1003067"/>
                <a:gd name="connsiteY6" fmla="*/ 636810 h 1932954"/>
                <a:gd name="connsiteX7" fmla="*/ 0 w 1003067"/>
                <a:gd name="connsiteY7" fmla="*/ 564802 h 1932954"/>
                <a:gd name="connsiteX8" fmla="*/ 0 w 1003067"/>
                <a:gd name="connsiteY8" fmla="*/ 204762 h 1932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03067" h="1932954">
                  <a:moveTo>
                    <a:pt x="0" y="204762"/>
                  </a:moveTo>
                  <a:cubicBezTo>
                    <a:pt x="308744" y="46579"/>
                    <a:pt x="629109" y="0"/>
                    <a:pt x="936105" y="60746"/>
                  </a:cubicBezTo>
                  <a:cubicBezTo>
                    <a:pt x="1003067" y="891822"/>
                    <a:pt x="826609" y="1337787"/>
                    <a:pt x="648073" y="1932954"/>
                  </a:cubicBezTo>
                  <a:lnTo>
                    <a:pt x="0" y="1932954"/>
                  </a:lnTo>
                  <a:cubicBezTo>
                    <a:pt x="0" y="1836943"/>
                    <a:pt x="1" y="1740933"/>
                    <a:pt x="1" y="1644922"/>
                  </a:cubicBezTo>
                  <a:cubicBezTo>
                    <a:pt x="241461" y="1640584"/>
                    <a:pt x="244199" y="1659600"/>
                    <a:pt x="432048" y="1644922"/>
                  </a:cubicBezTo>
                  <a:cubicBezTo>
                    <a:pt x="459648" y="1421931"/>
                    <a:pt x="460106" y="882111"/>
                    <a:pt x="360040" y="636810"/>
                  </a:cubicBezTo>
                  <a:cubicBezTo>
                    <a:pt x="265454" y="570644"/>
                    <a:pt x="230887" y="556697"/>
                    <a:pt x="0" y="564802"/>
                  </a:cubicBezTo>
                  <a:lnTo>
                    <a:pt x="0" y="204762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3" name="Seta para baixo 32"/>
          <p:cNvSpPr/>
          <p:nvPr/>
        </p:nvSpPr>
        <p:spPr>
          <a:xfrm rot="10800000">
            <a:off x="5580112" y="3284983"/>
            <a:ext cx="1152128" cy="2232248"/>
          </a:xfrm>
          <a:prstGeom prst="downArrow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34" name="Conector de seta reta 33"/>
          <p:cNvCxnSpPr/>
          <p:nvPr/>
        </p:nvCxnSpPr>
        <p:spPr>
          <a:xfrm rot="10800000">
            <a:off x="7452320" y="2276872"/>
            <a:ext cx="72008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aixaDeTexto 35"/>
          <p:cNvSpPr txBox="1"/>
          <p:nvPr/>
        </p:nvSpPr>
        <p:spPr>
          <a:xfrm>
            <a:off x="7596336" y="1916832"/>
            <a:ext cx="383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 err="1" smtClean="0">
                <a:latin typeface="Constantia" pitchFamily="18" charset="0"/>
              </a:rPr>
              <a:t>i</a:t>
            </a:r>
            <a:r>
              <a:rPr lang="pt-BR" b="1" baseline="-25000" dirty="0" err="1" smtClean="0">
                <a:latin typeface="Constantia" pitchFamily="18" charset="0"/>
              </a:rPr>
              <a:t>D</a:t>
            </a:r>
            <a:endParaRPr lang="pt-BR" b="1" baseline="-25000" dirty="0">
              <a:latin typeface="Constantia" pitchFamily="18" charset="0"/>
            </a:endParaRPr>
          </a:p>
        </p:txBody>
      </p:sp>
      <p:cxnSp>
        <p:nvCxnSpPr>
          <p:cNvPr id="37" name="Conector de seta reta 36"/>
          <p:cNvCxnSpPr/>
          <p:nvPr/>
        </p:nvCxnSpPr>
        <p:spPr>
          <a:xfrm>
            <a:off x="7452320" y="6309320"/>
            <a:ext cx="72008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aixaDeTexto 37"/>
          <p:cNvSpPr txBox="1"/>
          <p:nvPr/>
        </p:nvSpPr>
        <p:spPr>
          <a:xfrm>
            <a:off x="7616373" y="5939988"/>
            <a:ext cx="343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 err="1" smtClean="0">
                <a:latin typeface="Constantia" pitchFamily="18" charset="0"/>
              </a:rPr>
              <a:t>i</a:t>
            </a:r>
            <a:r>
              <a:rPr lang="pt-BR" b="1" baseline="-25000" dirty="0" err="1" smtClean="0">
                <a:latin typeface="Constantia" pitchFamily="18" charset="0"/>
              </a:rPr>
              <a:t>S</a:t>
            </a:r>
            <a:endParaRPr lang="pt-BR" b="1" baseline="-250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1866</TotalTime>
  <Words>1552</Words>
  <Application>Microsoft Office PowerPoint</Application>
  <PresentationFormat>Apresentação na tela (4:3)</PresentationFormat>
  <Paragraphs>444</Paragraphs>
  <Slides>52</Slides>
  <Notes>52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52</vt:i4>
      </vt:variant>
    </vt:vector>
  </HeadingPairs>
  <TitlesOfParts>
    <vt:vector size="53" baseType="lpstr">
      <vt:lpstr>Mediano</vt:lpstr>
      <vt:lpstr>Transistor 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  <vt:lpstr>FET</vt:lpstr>
    </vt:vector>
  </TitlesOfParts>
  <Company>Escritório de 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Transistor FET</dc:title>
  <dc:subject>Eletrônica</dc:subject>
  <dc:creator>Marcelo Rosa</dc:creator>
  <cp:lastModifiedBy>Marcelo de Oliveira Rosa</cp:lastModifiedBy>
  <cp:revision>389</cp:revision>
  <dcterms:created xsi:type="dcterms:W3CDTF">2010-07-26T15:10:49Z</dcterms:created>
  <dcterms:modified xsi:type="dcterms:W3CDTF">2011-06-08T18:34:40Z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