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257" r:id="rId3"/>
    <p:sldId id="266" r:id="rId4"/>
    <p:sldId id="258" r:id="rId5"/>
    <p:sldId id="259" r:id="rId6"/>
    <p:sldId id="260" r:id="rId7"/>
    <p:sldId id="264" r:id="rId8"/>
    <p:sldId id="261" r:id="rId9"/>
    <p:sldId id="265" r:id="rId10"/>
    <p:sldId id="262" r:id="rId11"/>
    <p:sldId id="267" r:id="rId12"/>
    <p:sldId id="263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86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17/05/2013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Realimentação (MOSFET intensificação)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606720"/>
            <a:ext cx="4706250" cy="370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Realimentação (MOSFET intensificação)</a:t>
            </a:r>
          </a:p>
          <a:p>
            <a:pPr lvl="1"/>
            <a:r>
              <a:rPr lang="pt-BR" dirty="0" smtClean="0"/>
              <a:t>Determinar k</a:t>
            </a:r>
          </a:p>
          <a:p>
            <a:pPr lvl="2"/>
            <a:r>
              <a:rPr lang="pt-BR" dirty="0" smtClean="0"/>
              <a:t>k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baseline="-25000" dirty="0" smtClean="0"/>
              <a:t>(</a:t>
            </a:r>
            <a:r>
              <a:rPr lang="pt-BR" baseline="-25000" dirty="0" err="1" smtClean="0"/>
              <a:t>on</a:t>
            </a:r>
            <a:r>
              <a:rPr lang="pt-BR" baseline="-25000" dirty="0" smtClean="0"/>
              <a:t>)</a:t>
            </a:r>
            <a:r>
              <a:rPr lang="pt-BR" dirty="0" smtClean="0"/>
              <a:t> / [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baseline="-25000" dirty="0" smtClean="0"/>
              <a:t>(</a:t>
            </a:r>
            <a:r>
              <a:rPr lang="pt-BR" baseline="-25000" dirty="0" err="1" smtClean="0"/>
              <a:t>on</a:t>
            </a:r>
            <a:r>
              <a:rPr lang="pt-BR" baseline="-25000" dirty="0" smtClean="0"/>
              <a:t>)</a:t>
            </a:r>
            <a:r>
              <a:rPr lang="pt-BR" dirty="0" smtClean="0"/>
              <a:t> –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T</a:t>
            </a:r>
            <a:r>
              <a:rPr lang="pt-BR" dirty="0" smtClean="0"/>
              <a:t>]</a:t>
            </a:r>
            <a:r>
              <a:rPr lang="pt-BR" baseline="30000" dirty="0" smtClean="0"/>
              <a:t>2</a:t>
            </a:r>
          </a:p>
          <a:p>
            <a:pPr lvl="1"/>
            <a:r>
              <a:rPr lang="pt-BR" dirty="0" smtClean="0"/>
              <a:t>Determinar reta de carga do circuito</a:t>
            </a:r>
          </a:p>
          <a:p>
            <a:pPr lvl="1"/>
            <a:r>
              <a:rPr lang="pt-BR" dirty="0" smtClean="0"/>
              <a:t>Esboçar equação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</a:t>
            </a:r>
            <a:r>
              <a:rPr lang="pt-BR" dirty="0" smtClean="0">
                <a:sym typeface="Symbol"/>
              </a:rPr>
              <a:t></a:t>
            </a:r>
            <a:r>
              <a:rPr lang="pt-BR" dirty="0" smtClean="0"/>
              <a:t>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do transistor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T</a:t>
            </a:r>
            <a:r>
              <a:rPr lang="pt-BR" dirty="0" smtClean="0"/>
              <a:t>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D</a:t>
            </a:r>
            <a:r>
              <a:rPr lang="pt-BR" dirty="0" smtClean="0">
                <a:sym typeface="Wingdings 2"/>
              </a:rPr>
              <a:t> = zero</a:t>
            </a:r>
          </a:p>
          <a:p>
            <a:pPr lvl="2"/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GS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GS</a:t>
            </a:r>
            <a:r>
              <a:rPr lang="pt-BR" baseline="-25000" dirty="0" smtClean="0">
                <a:sym typeface="Wingdings 2"/>
              </a:rPr>
              <a:t>(</a:t>
            </a:r>
            <a:r>
              <a:rPr lang="pt-BR" baseline="-25000" dirty="0" err="1" smtClean="0">
                <a:sym typeface="Wingdings 2"/>
              </a:rPr>
              <a:t>on</a:t>
            </a:r>
            <a:r>
              <a:rPr lang="pt-BR" baseline="-25000" dirty="0" smtClean="0">
                <a:sym typeface="Wingdings 2"/>
              </a:rPr>
              <a:t>)</a:t>
            </a:r>
            <a:r>
              <a:rPr lang="pt-BR" dirty="0" smtClean="0">
                <a:sym typeface="Wingdings 2"/>
              </a:rPr>
              <a:t> 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D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D</a:t>
            </a:r>
            <a:r>
              <a:rPr lang="pt-BR" baseline="-25000" dirty="0" smtClean="0">
                <a:sym typeface="Wingdings 2"/>
              </a:rPr>
              <a:t>(</a:t>
            </a:r>
            <a:r>
              <a:rPr lang="pt-BR" baseline="-25000" dirty="0" err="1" smtClean="0">
                <a:sym typeface="Wingdings 2"/>
              </a:rPr>
              <a:t>on</a:t>
            </a:r>
            <a:r>
              <a:rPr lang="pt-BR" baseline="-25000" dirty="0" smtClean="0">
                <a:sym typeface="Wingdings 2"/>
              </a:rPr>
              <a:t>)</a:t>
            </a:r>
          </a:p>
          <a:p>
            <a:pPr lvl="2"/>
            <a:r>
              <a:rPr lang="pt-BR" dirty="0" smtClean="0">
                <a:sym typeface="Wingdings 2"/>
              </a:rPr>
              <a:t>Ponto adicional intermediário.</a:t>
            </a:r>
          </a:p>
          <a:p>
            <a:pPr lvl="1"/>
            <a:r>
              <a:rPr lang="pt-BR" dirty="0" smtClean="0">
                <a:sym typeface="Wingdings 2"/>
              </a:rPr>
              <a:t>Determinar ponto de operação.</a:t>
            </a:r>
          </a:p>
          <a:p>
            <a:pPr lvl="1"/>
            <a:r>
              <a:rPr lang="pt-BR" dirty="0" smtClean="0">
                <a:sym typeface="Wingdings 2"/>
              </a:rPr>
              <a:t>Finalizar cálculos.</a:t>
            </a:r>
            <a:endParaRPr lang="pt-BR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Divisão de tensão (MOSFET intensificação)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498" y="2132856"/>
            <a:ext cx="4518750" cy="42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Divisão de tensão (MOSFET intensificação)</a:t>
            </a:r>
          </a:p>
          <a:p>
            <a:pPr lvl="1"/>
            <a:r>
              <a:rPr lang="pt-BR" dirty="0" smtClean="0"/>
              <a:t>Procedimento análogo ao divisão de tensão do JFET</a:t>
            </a:r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G</a:t>
            </a:r>
            <a:r>
              <a:rPr lang="pt-BR" dirty="0" smtClean="0"/>
              <a:t> = zero</a:t>
            </a:r>
          </a:p>
          <a:p>
            <a:pPr lvl="1"/>
            <a:r>
              <a:rPr lang="pt-BR" dirty="0" smtClean="0"/>
              <a:t>Determinar k.</a:t>
            </a:r>
          </a:p>
          <a:p>
            <a:pPr lvl="1"/>
            <a:r>
              <a:rPr lang="pt-BR" dirty="0" smtClean="0"/>
              <a:t>Esboçar equação do transistor.</a:t>
            </a:r>
          </a:p>
          <a:p>
            <a:pPr lvl="1"/>
            <a:r>
              <a:rPr lang="pt-BR" dirty="0" smtClean="0"/>
              <a:t>Determinar ponto de operação.</a:t>
            </a:r>
          </a:p>
          <a:p>
            <a:pPr lvl="1"/>
            <a:r>
              <a:rPr lang="pt-BR" dirty="0" smtClean="0"/>
              <a:t>Finalizar cálculos.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Basicamente precisaremos lembrar que: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G</a:t>
            </a:r>
            <a:r>
              <a:rPr lang="pt-BR" smtClean="0"/>
              <a:t> </a:t>
            </a:r>
            <a:r>
              <a:rPr lang="pt-BR" smtClean="0"/>
              <a:t>= </a:t>
            </a:r>
            <a:r>
              <a:rPr lang="pt-BR" dirty="0" smtClean="0"/>
              <a:t>zero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S</a:t>
            </a:r>
            <a:endParaRPr lang="pt-BR" baseline="-25000" dirty="0" smtClean="0"/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DSS</a:t>
            </a:r>
            <a:r>
              <a:rPr lang="pt-BR" dirty="0" smtClean="0"/>
              <a:t> [ 1 –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/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P</a:t>
            </a:r>
            <a:r>
              <a:rPr lang="pt-BR" dirty="0" smtClean="0"/>
              <a:t>) ]</a:t>
            </a:r>
            <a:r>
              <a:rPr lang="pt-BR" baseline="30000" dirty="0" smtClean="0"/>
              <a:t>2</a:t>
            </a:r>
          </a:p>
          <a:p>
            <a:pPr lvl="2"/>
            <a:r>
              <a:rPr lang="pt-BR" dirty="0" smtClean="0"/>
              <a:t>Para JFET e MOSFET por depleção</a:t>
            </a:r>
          </a:p>
          <a:p>
            <a:pPr lvl="1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k (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–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T</a:t>
            </a:r>
            <a:r>
              <a:rPr lang="pt-BR" dirty="0" smtClean="0"/>
              <a:t>)</a:t>
            </a:r>
            <a:r>
              <a:rPr lang="pt-BR" baseline="30000" dirty="0" smtClean="0"/>
              <a:t>2</a:t>
            </a:r>
          </a:p>
          <a:p>
            <a:pPr lvl="2"/>
            <a:r>
              <a:rPr lang="pt-BR" dirty="0" smtClean="0"/>
              <a:t>Para MOSFET por intensificação</a:t>
            </a:r>
          </a:p>
          <a:p>
            <a:pPr lvl="1"/>
            <a:r>
              <a:rPr lang="pt-BR" dirty="0" smtClean="0"/>
              <a:t>Principal dificuldade:</a:t>
            </a:r>
          </a:p>
          <a:p>
            <a:pPr lvl="2"/>
            <a:r>
              <a:rPr lang="pt-BR" dirty="0" smtClean="0"/>
              <a:t>Equações não-lineares.</a:t>
            </a:r>
          </a:p>
          <a:p>
            <a:pPr lvl="2"/>
            <a:r>
              <a:rPr lang="pt-BR" dirty="0" smtClean="0"/>
              <a:t>Método gráfico para facilitar análise de polarização.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Método gráfico:</a:t>
            </a:r>
          </a:p>
          <a:p>
            <a:pPr lvl="1"/>
            <a:r>
              <a:rPr lang="pt-BR" dirty="0" smtClean="0"/>
              <a:t>Esboçar equação de Shockley para: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zero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D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DSS</a:t>
            </a:r>
            <a:endParaRPr lang="pt-BR" baseline="-25000" dirty="0" smtClean="0"/>
          </a:p>
          <a:p>
            <a:pPr lvl="2"/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zero </a:t>
            </a:r>
            <a:r>
              <a:rPr lang="pt-BR" dirty="0" smtClean="0">
                <a:sym typeface="Wingdings 2"/>
              </a:rPr>
              <a:t>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GS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P</a:t>
            </a:r>
            <a:endParaRPr lang="pt-BR" baseline="-25000" dirty="0" smtClean="0">
              <a:sym typeface="Wingdings 2"/>
            </a:endParaRPr>
          </a:p>
          <a:p>
            <a:pPr lvl="1"/>
            <a:r>
              <a:rPr lang="pt-BR" dirty="0" smtClean="0">
                <a:sym typeface="Wingdings 2"/>
              </a:rPr>
              <a:t>Adicionalmente...</a:t>
            </a:r>
          </a:p>
          <a:p>
            <a:pPr lvl="2"/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GS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v</a:t>
            </a:r>
            <a:r>
              <a:rPr lang="pt-BR" baseline="-25000" dirty="0" err="1" smtClean="0">
                <a:sym typeface="Wingdings 2"/>
              </a:rPr>
              <a:t>P</a:t>
            </a:r>
            <a:r>
              <a:rPr lang="pt-BR" dirty="0" smtClean="0">
                <a:sym typeface="Wingdings 2"/>
              </a:rPr>
              <a:t>/2 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D</a:t>
            </a:r>
            <a:r>
              <a:rPr lang="pt-BR" dirty="0" smtClean="0">
                <a:sym typeface="Wingdings 2"/>
              </a:rPr>
              <a:t> = </a:t>
            </a:r>
            <a:r>
              <a:rPr lang="pt-BR" dirty="0" err="1" smtClean="0">
                <a:sym typeface="Wingdings 2"/>
              </a:rPr>
              <a:t>i</a:t>
            </a:r>
            <a:r>
              <a:rPr lang="pt-BR" baseline="-25000" dirty="0" err="1" smtClean="0">
                <a:sym typeface="Wingdings 2"/>
              </a:rPr>
              <a:t>DSS</a:t>
            </a:r>
            <a:r>
              <a:rPr lang="pt-BR" dirty="0" smtClean="0">
                <a:sym typeface="Wingdings 2"/>
              </a:rPr>
              <a:t>/4</a:t>
            </a:r>
          </a:p>
          <a:p>
            <a:pPr lvl="1"/>
            <a:r>
              <a:rPr lang="pt-BR" dirty="0" smtClean="0">
                <a:sym typeface="Wingdings 2"/>
              </a:rPr>
              <a:t>Outros pontos podem ser considerados.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Polarização direta (JFET)</a:t>
            </a:r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11030" y="2218760"/>
            <a:ext cx="5081250" cy="445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Polarização direta (JFET)</a:t>
            </a:r>
          </a:p>
          <a:p>
            <a:pPr lvl="1"/>
            <a:r>
              <a:rPr lang="pt-BR" dirty="0" smtClean="0"/>
              <a:t>Capacitores de acoplamento (C</a:t>
            </a:r>
            <a:r>
              <a:rPr lang="pt-BR" baseline="-25000" dirty="0" smtClean="0"/>
              <a:t>1</a:t>
            </a:r>
            <a:r>
              <a:rPr lang="pt-BR" dirty="0" smtClean="0"/>
              <a:t> e C</a:t>
            </a:r>
            <a:r>
              <a:rPr lang="pt-BR" baseline="-25000" dirty="0" smtClean="0"/>
              <a:t>2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Circuito aberto para nível DC (</a:t>
            </a:r>
            <a:r>
              <a:rPr lang="el-GR" dirty="0" smtClean="0"/>
              <a:t>ω</a:t>
            </a:r>
            <a:r>
              <a:rPr lang="pt-BR" dirty="0" smtClean="0"/>
              <a:t>=zero </a:t>
            </a:r>
            <a:r>
              <a:rPr lang="pt-BR" dirty="0" err="1" smtClean="0"/>
              <a:t>rad</a:t>
            </a:r>
            <a:r>
              <a:rPr lang="pt-BR" dirty="0" smtClean="0"/>
              <a:t>/s).</a:t>
            </a:r>
          </a:p>
          <a:p>
            <a:pPr lvl="2"/>
            <a:r>
              <a:rPr lang="pt-BR" dirty="0" smtClean="0"/>
              <a:t>Função equivalente à polarização do BJT.</a:t>
            </a:r>
          </a:p>
          <a:p>
            <a:pPr lvl="1"/>
            <a:r>
              <a:rPr lang="pt-BR" dirty="0" smtClean="0"/>
              <a:t>Tensão fixa “ligando” o JFET.</a:t>
            </a:r>
          </a:p>
          <a:p>
            <a:pPr lvl="2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–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GG</a:t>
            </a:r>
            <a:r>
              <a:rPr lang="pt-BR" dirty="0" smtClean="0"/>
              <a:t>.</a:t>
            </a:r>
          </a:p>
          <a:p>
            <a:pPr lvl="3"/>
            <a:r>
              <a:rPr lang="pt-BR" dirty="0" err="1" smtClean="0"/>
              <a:t>Locus</a:t>
            </a:r>
            <a:r>
              <a:rPr lang="pt-BR" dirty="0" smtClean="0"/>
              <a:t> do circuito resistivo contra o JFET.</a:t>
            </a:r>
          </a:p>
          <a:p>
            <a:pPr lvl="3"/>
            <a:r>
              <a:rPr lang="pt-BR" dirty="0" smtClean="0"/>
              <a:t>Reta de carga contra o JFET.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Autopolarização</a:t>
            </a:r>
            <a:r>
              <a:rPr lang="pt-BR" dirty="0" smtClean="0"/>
              <a:t> (JFET)</a:t>
            </a: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498" y="2376736"/>
            <a:ext cx="4518750" cy="40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err="1" smtClean="0"/>
              <a:t>Autopolarização</a:t>
            </a:r>
            <a:r>
              <a:rPr lang="pt-BR" dirty="0" smtClean="0"/>
              <a:t> (JFET)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1 –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R</a:t>
            </a:r>
            <a:r>
              <a:rPr lang="pt-BR" baseline="-25000" dirty="0" smtClean="0"/>
              <a:t>S</a:t>
            </a:r>
          </a:p>
          <a:p>
            <a:pPr lvl="2"/>
            <a:r>
              <a:rPr lang="pt-BR" dirty="0" smtClean="0"/>
              <a:t>Reta de carga contra o JFET.</a:t>
            </a:r>
          </a:p>
          <a:p>
            <a:pPr lvl="2"/>
            <a:r>
              <a:rPr lang="pt-BR" dirty="0" smtClean="0"/>
              <a:t>Oriunda de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G</a:t>
            </a:r>
            <a:r>
              <a:rPr lang="pt-BR" dirty="0" smtClean="0"/>
              <a:t> = zero 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S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Da equação de Shockley:</a:t>
            </a:r>
          </a:p>
          <a:p>
            <a:pPr lvl="2"/>
            <a:r>
              <a:rPr lang="pt-BR" dirty="0" smtClean="0"/>
              <a:t>K</a:t>
            </a:r>
            <a:r>
              <a:rPr lang="pt-BR" baseline="-25000" dirty="0" smtClean="0"/>
              <a:t>1</a:t>
            </a:r>
            <a:r>
              <a:rPr lang="pt-BR" dirty="0" smtClean="0"/>
              <a:t> i</a:t>
            </a:r>
            <a:r>
              <a:rPr lang="pt-BR" baseline="-25000" dirty="0" smtClean="0"/>
              <a:t>D</a:t>
            </a:r>
            <a:r>
              <a:rPr lang="pt-BR" baseline="30000" dirty="0" smtClean="0"/>
              <a:t>2</a:t>
            </a:r>
            <a:r>
              <a:rPr lang="pt-BR" dirty="0" smtClean="0"/>
              <a:t> + K</a:t>
            </a:r>
            <a:r>
              <a:rPr lang="pt-BR" baseline="-25000" dirty="0" smtClean="0"/>
              <a:t>2</a:t>
            </a:r>
            <a:r>
              <a:rPr lang="pt-BR" dirty="0" smtClean="0"/>
              <a:t>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+ 1 = zero</a:t>
            </a:r>
          </a:p>
          <a:p>
            <a:pPr lvl="3"/>
            <a:r>
              <a:rPr lang="pt-BR" dirty="0" smtClean="0"/>
              <a:t>Duas soluções para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, uma faz sentido.</a:t>
            </a:r>
          </a:p>
          <a:p>
            <a:pPr lvl="3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formarão ponto quiescente.</a:t>
            </a:r>
          </a:p>
          <a:p>
            <a:pPr lvl="2"/>
            <a:r>
              <a:rPr lang="pt-BR" dirty="0" smtClean="0"/>
              <a:t>Opção por método gráfico.</a:t>
            </a:r>
          </a:p>
          <a:p>
            <a:pPr lvl="3"/>
            <a:r>
              <a:rPr lang="pt-BR" dirty="0" smtClean="0"/>
              <a:t>Menor precisão do ponto de operação.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Divisor de tensão (JFET)</a:t>
            </a:r>
            <a:endParaRPr lang="pt-B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498" y="2204864"/>
            <a:ext cx="4518750" cy="42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Polarização do FET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Divisão de tensão (JFET)</a:t>
            </a:r>
          </a:p>
          <a:p>
            <a:pPr lvl="1"/>
            <a:r>
              <a:rPr lang="pt-BR" dirty="0" err="1" smtClean="0"/>
              <a:t>v</a:t>
            </a:r>
            <a:r>
              <a:rPr lang="pt-BR" baseline="-25000" dirty="0" err="1" smtClean="0"/>
              <a:t>GS</a:t>
            </a:r>
            <a:r>
              <a:rPr lang="pt-BR" dirty="0" smtClean="0"/>
              <a:t> = [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DD</a:t>
            </a:r>
            <a:r>
              <a:rPr lang="pt-BR" dirty="0" smtClean="0"/>
              <a:t> R</a:t>
            </a:r>
            <a:r>
              <a:rPr lang="pt-BR" baseline="-25000" dirty="0" smtClean="0"/>
              <a:t>2</a:t>
            </a:r>
            <a:r>
              <a:rPr lang="pt-BR" dirty="0" smtClean="0"/>
              <a:t> / (R</a:t>
            </a:r>
            <a:r>
              <a:rPr lang="pt-BR" baseline="-25000" dirty="0" smtClean="0"/>
              <a:t>1</a:t>
            </a:r>
            <a:r>
              <a:rPr lang="pt-BR" dirty="0" smtClean="0"/>
              <a:t> + R</a:t>
            </a:r>
            <a:r>
              <a:rPr lang="pt-BR" baseline="-25000" dirty="0" smtClean="0"/>
              <a:t>2</a:t>
            </a:r>
            <a:r>
              <a:rPr lang="pt-BR" dirty="0" smtClean="0"/>
              <a:t>)] –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R</a:t>
            </a:r>
            <a:r>
              <a:rPr lang="pt-BR" baseline="-25000" dirty="0" smtClean="0"/>
              <a:t>S</a:t>
            </a:r>
          </a:p>
          <a:p>
            <a:pPr lvl="2"/>
            <a:r>
              <a:rPr lang="pt-BR" dirty="0" smtClean="0"/>
              <a:t>Reta de carga contra o JFET.</a:t>
            </a:r>
          </a:p>
          <a:p>
            <a:pPr lvl="2"/>
            <a:r>
              <a:rPr lang="pt-BR" dirty="0" smtClean="0"/>
              <a:t>Oriunda de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G</a:t>
            </a:r>
            <a:r>
              <a:rPr lang="pt-BR" dirty="0" smtClean="0"/>
              <a:t> = zero e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D</a:t>
            </a:r>
            <a:r>
              <a:rPr lang="pt-BR" dirty="0" smtClean="0"/>
              <a:t> = </a:t>
            </a:r>
            <a:r>
              <a:rPr lang="pt-BR" dirty="0" err="1" smtClean="0"/>
              <a:t>i</a:t>
            </a:r>
            <a:r>
              <a:rPr lang="pt-BR" baseline="-25000" dirty="0" err="1" smtClean="0"/>
              <a:t>S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Uso do método gráfico.</a:t>
            </a:r>
          </a:p>
          <a:p>
            <a:pPr lvl="2"/>
            <a:r>
              <a:rPr lang="pt-BR" dirty="0" smtClean="0"/>
              <a:t>Determinação do ponto quiescente.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1970</TotalTime>
  <Words>433</Words>
  <Application>Microsoft Office PowerPoint</Application>
  <PresentationFormat>Apresentação na tela (4:3)</PresentationFormat>
  <Paragraphs>79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Mediano</vt:lpstr>
      <vt:lpstr>Polarização do FET</vt:lpstr>
      <vt:lpstr>Polarização do FET</vt:lpstr>
      <vt:lpstr>Polarização do FET</vt:lpstr>
      <vt:lpstr>Polarização do FET</vt:lpstr>
      <vt:lpstr>Polarização do FET</vt:lpstr>
      <vt:lpstr>Polarização do FET</vt:lpstr>
      <vt:lpstr>Polarização do FET</vt:lpstr>
      <vt:lpstr>Polarização do FET</vt:lpstr>
      <vt:lpstr>Polarização do FET</vt:lpstr>
      <vt:lpstr>Polarização do FET</vt:lpstr>
      <vt:lpstr>Polarização do FET</vt:lpstr>
      <vt:lpstr>Polarização do FET</vt:lpstr>
      <vt:lpstr>Polarização do FET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Polarização de FET</dc:title>
  <dc:subject>Eletrônica</dc:subject>
  <dc:creator>Marcelo Rosa</dc:creator>
  <cp:lastModifiedBy>Marcelo de Oliveira Rosa</cp:lastModifiedBy>
  <cp:revision>407</cp:revision>
  <dcterms:created xsi:type="dcterms:W3CDTF">2010-07-26T15:10:49Z</dcterms:created>
  <dcterms:modified xsi:type="dcterms:W3CDTF">2013-05-17T18:09:01Z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