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62" r:id="rId3"/>
    <p:sldId id="264" r:id="rId4"/>
    <p:sldId id="259" r:id="rId5"/>
    <p:sldId id="263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293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13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6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12/04/2021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studio.com/products/rstudio/" TargetMode="External"/><Relationship Id="rId2" Type="http://schemas.openxmlformats.org/officeDocument/2006/relationships/hyperlink" Target="https://www.r-project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Estatística básica e introdução ao R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Estatística + 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Conteúdo programático</a:t>
            </a:r>
          </a:p>
          <a:p>
            <a:pPr lvl="1"/>
            <a:r>
              <a:rPr lang="pt-BR" dirty="0"/>
              <a:t>Introdução ao R</a:t>
            </a:r>
          </a:p>
          <a:p>
            <a:pPr lvl="1"/>
            <a:r>
              <a:rPr lang="pt-BR" dirty="0"/>
              <a:t>Problema de contagem</a:t>
            </a:r>
          </a:p>
          <a:p>
            <a:pPr lvl="1"/>
            <a:r>
              <a:rPr lang="pt-BR" dirty="0"/>
              <a:t>Probabilidade</a:t>
            </a:r>
          </a:p>
          <a:p>
            <a:pPr lvl="1"/>
            <a:r>
              <a:rPr lang="pt-BR" dirty="0"/>
              <a:t>Amostra </a:t>
            </a:r>
            <a:r>
              <a:rPr lang="pt-BR" dirty="0" err="1"/>
              <a:t>vs</a:t>
            </a:r>
            <a:r>
              <a:rPr lang="pt-BR" dirty="0"/>
              <a:t> População</a:t>
            </a:r>
          </a:p>
          <a:p>
            <a:pPr lvl="1"/>
            <a:r>
              <a:rPr lang="pt-BR" dirty="0"/>
              <a:t>Estatística descritiva</a:t>
            </a:r>
          </a:p>
          <a:p>
            <a:pPr lvl="1"/>
            <a:r>
              <a:rPr lang="pt-BR" dirty="0"/>
              <a:t>Medidas de frequência</a:t>
            </a:r>
          </a:p>
          <a:p>
            <a:pPr lvl="1"/>
            <a:r>
              <a:rPr lang="pt-BR" dirty="0"/>
              <a:t>Operações gráficas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Estatística + 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Conteúdo programático</a:t>
            </a:r>
          </a:p>
          <a:p>
            <a:pPr lvl="1"/>
            <a:r>
              <a:rPr lang="pt-BR" dirty="0"/>
              <a:t>Tabelas</a:t>
            </a:r>
          </a:p>
          <a:p>
            <a:pPr lvl="1"/>
            <a:r>
              <a:rPr lang="pt-BR" dirty="0"/>
              <a:t>Associação de variáveis</a:t>
            </a:r>
          </a:p>
          <a:p>
            <a:pPr lvl="1"/>
            <a:r>
              <a:rPr lang="pt-BR" dirty="0"/>
              <a:t>Variáveis aleatórias</a:t>
            </a:r>
          </a:p>
          <a:p>
            <a:pPr lvl="1"/>
            <a:r>
              <a:rPr lang="pt-BR" dirty="0"/>
              <a:t>Distribuições</a:t>
            </a:r>
          </a:p>
          <a:p>
            <a:pPr lvl="1"/>
            <a:r>
              <a:rPr lang="pt-BR" dirty="0"/>
              <a:t>Inferência estatística</a:t>
            </a:r>
          </a:p>
          <a:p>
            <a:pPr lvl="1"/>
            <a:r>
              <a:rPr lang="pt-BR" dirty="0"/>
              <a:t>Teste de hipótese</a:t>
            </a:r>
          </a:p>
          <a:p>
            <a:pPr lvl="1"/>
            <a:r>
              <a:rPr lang="pt-BR"/>
              <a:t>Regressão linear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321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Estatística + 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Bibliografia</a:t>
            </a:r>
          </a:p>
          <a:p>
            <a:pPr lvl="1"/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Introductory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</a:t>
            </a:r>
          </a:p>
          <a:p>
            <a:pPr lvl="2"/>
            <a:r>
              <a:rPr lang="pt-BR" dirty="0"/>
              <a:t>P. </a:t>
            </a:r>
            <a:r>
              <a:rPr lang="pt-BR" dirty="0" err="1"/>
              <a:t>Dalgaard</a:t>
            </a:r>
            <a:endParaRPr lang="pt-BR" dirty="0"/>
          </a:p>
          <a:p>
            <a:pPr lvl="1"/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 </a:t>
            </a:r>
            <a:r>
              <a:rPr lang="pt-BR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Analysis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/>
              <a:t>C. </a:t>
            </a:r>
            <a:r>
              <a:rPr lang="pt-BR" dirty="0" err="1"/>
              <a:t>Heumann</a:t>
            </a:r>
            <a:r>
              <a:rPr lang="pt-BR" dirty="0"/>
              <a:t>, M. </a:t>
            </a:r>
            <a:r>
              <a:rPr lang="pt-BR"/>
              <a:t>Schomaker</a:t>
            </a:r>
            <a:r>
              <a:rPr lang="pt-BR" dirty="0"/>
              <a:t>, </a:t>
            </a:r>
            <a:r>
              <a:rPr lang="pt-BR" dirty="0" err="1"/>
              <a:t>Shalabh</a:t>
            </a:r>
            <a:endParaRPr lang="pt-BR" dirty="0"/>
          </a:p>
          <a:p>
            <a:pPr lvl="1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Notas de aula, artigos científicos</a:t>
            </a:r>
          </a:p>
          <a:p>
            <a:pPr lvl="2"/>
            <a:r>
              <a:rPr lang="pt-BR" dirty="0"/>
              <a:t>Incluindo apostila de 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Estatística + 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Ferramentas</a:t>
            </a:r>
          </a:p>
          <a:p>
            <a:pPr lvl="1"/>
            <a:r>
              <a:rPr lang="pt-BR" dirty="0" err="1"/>
              <a:t>R</a:t>
            </a:r>
            <a:endParaRPr lang="pt-BR" dirty="0"/>
          </a:p>
          <a:p>
            <a:pPr lvl="2"/>
            <a:r>
              <a:rPr lang="pt-BR" dirty="0">
                <a:hlinkClick r:id="rId2"/>
              </a:rPr>
              <a:t>https://www.r-project.org/</a:t>
            </a:r>
            <a:endParaRPr lang="pt-BR" dirty="0"/>
          </a:p>
          <a:p>
            <a:pPr lvl="3"/>
            <a:r>
              <a:rPr lang="pt-BR" dirty="0"/>
              <a:t>Versões para Windows, Mac</a:t>
            </a:r>
            <a:r>
              <a:rPr lang="pt-BR"/>
              <a:t>, Linux</a:t>
            </a:r>
            <a:endParaRPr lang="pt-BR" dirty="0"/>
          </a:p>
          <a:p>
            <a:pPr lvl="1"/>
            <a:r>
              <a:rPr lang="pt-BR" dirty="0" err="1"/>
              <a:t>RStudio</a:t>
            </a:r>
            <a:endParaRPr lang="pt-BR" dirty="0"/>
          </a:p>
          <a:p>
            <a:pPr lvl="2"/>
            <a:r>
              <a:rPr lang="pt-BR" dirty="0">
                <a:hlinkClick r:id="rId3"/>
              </a:rPr>
              <a:t>https://rstudio.com/products/rstudio/</a:t>
            </a:r>
            <a:endParaRPr lang="pt-BR" dirty="0"/>
          </a:p>
          <a:p>
            <a:pPr lvl="3"/>
            <a:r>
              <a:rPr lang="pt-BR" dirty="0"/>
              <a:t>Versões para Windows, Mac, Linux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Modelos + Redes Sociais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Contatos para dúvidas</a:t>
            </a:r>
          </a:p>
          <a:p>
            <a:pPr lvl="1"/>
            <a:r>
              <a:rPr lang="pt-BR" dirty="0"/>
              <a:t>Email: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mrosa@utfpr.edu.br</a:t>
            </a:r>
          </a:p>
          <a:p>
            <a:pPr lvl="1"/>
            <a:r>
              <a:rPr lang="pt-BR" dirty="0"/>
              <a:t>Sala: CITEC/UTFPR</a:t>
            </a:r>
          </a:p>
          <a:p>
            <a:pPr lvl="2"/>
            <a:r>
              <a:rPr lang="pt-BR" dirty="0"/>
              <a:t>Bloco D, segundo andar</a:t>
            </a:r>
          </a:p>
          <a:p>
            <a:pPr lvl="2"/>
            <a:r>
              <a:rPr lang="pt-BR" dirty="0"/>
              <a:t>Favor agendar sempre, para evitar desencontros.</a:t>
            </a:r>
          </a:p>
          <a:p>
            <a:pPr lvl="2"/>
            <a:endParaRPr lang="pt-BR" dirty="0"/>
          </a:p>
          <a:p>
            <a:r>
              <a:rPr lang="pt-BR" dirty="0"/>
              <a:t>Notas de aula, informações, ementas, etc.</a:t>
            </a:r>
          </a:p>
          <a:p>
            <a:pPr lvl="1"/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www.labsom.ct.utfpr.edu.br/mrosa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486</TotalTime>
  <Words>189</Words>
  <Application>Microsoft Macintosh PowerPoint</Application>
  <PresentationFormat>Apresentação na tela (4:3)</PresentationFormat>
  <Paragraphs>50</Paragraphs>
  <Slides>6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Estatística básica e introdução ao R</vt:lpstr>
      <vt:lpstr>Estatística + R</vt:lpstr>
      <vt:lpstr>Estatística + R</vt:lpstr>
      <vt:lpstr>Estatística + R</vt:lpstr>
      <vt:lpstr>Estatística + R</vt:lpstr>
      <vt:lpstr>Modelos + Redes Sociais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80</cp:revision>
  <dcterms:created xsi:type="dcterms:W3CDTF">2010-07-26T15:10:49Z</dcterms:created>
  <dcterms:modified xsi:type="dcterms:W3CDTF">2021-04-12T20:26:59Z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