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56" r:id="rId2"/>
    <p:sldId id="262" r:id="rId3"/>
    <p:sldId id="259" r:id="rId4"/>
    <p:sldId id="263" r:id="rId5"/>
    <p:sldId id="261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95" d="100"/>
          <a:sy n="95" d="100"/>
        </p:scale>
        <p:origin x="-8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94135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5867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09/09/2019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studio.com/" TargetMode="External"/><Relationship Id="rId2" Type="http://schemas.openxmlformats.org/officeDocument/2006/relationships/hyperlink" Target="https://www.r-project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 smtClean="0"/>
              <a:t>Modelos Analíticos para análise de redes sociais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+ Redes Sociais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Conteúdo programático</a:t>
            </a:r>
          </a:p>
          <a:p>
            <a:pPr lvl="1"/>
            <a:r>
              <a:rPr lang="pt-BR" dirty="0" smtClean="0"/>
              <a:t>Revisão de alguns métodos analíticos</a:t>
            </a:r>
          </a:p>
          <a:p>
            <a:pPr lvl="2"/>
            <a:r>
              <a:rPr lang="pt-BR" dirty="0" smtClean="0"/>
              <a:t>Grafos e Redes Complexas</a:t>
            </a:r>
          </a:p>
          <a:p>
            <a:pPr lvl="2"/>
            <a:r>
              <a:rPr lang="pt-BR" dirty="0" smtClean="0"/>
              <a:t>Estatística</a:t>
            </a:r>
          </a:p>
          <a:p>
            <a:pPr lvl="1"/>
            <a:r>
              <a:rPr lang="pt-BR" dirty="0" smtClean="0"/>
              <a:t>Introdução a redes sociais</a:t>
            </a:r>
          </a:p>
          <a:p>
            <a:pPr lvl="1"/>
            <a:r>
              <a:rPr lang="pt-BR" dirty="0" smtClean="0"/>
              <a:t>Sua caracterização</a:t>
            </a:r>
          </a:p>
          <a:p>
            <a:pPr lvl="1"/>
            <a:r>
              <a:rPr lang="pt-BR" dirty="0" smtClean="0"/>
              <a:t>Seus tipos</a:t>
            </a:r>
          </a:p>
          <a:p>
            <a:pPr lvl="1"/>
            <a:r>
              <a:rPr lang="pt-BR" dirty="0" smtClean="0"/>
              <a:t>Aplicações</a:t>
            </a:r>
          </a:p>
          <a:p>
            <a:pPr lvl="2"/>
            <a:r>
              <a:rPr lang="pt-BR" dirty="0" smtClean="0"/>
              <a:t>Sistemas de transporte público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+ Redes Sociais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Bibliografia</a:t>
            </a:r>
          </a:p>
          <a:p>
            <a:pPr lvl="1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dynamics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networks</a:t>
            </a:r>
          </a:p>
          <a:p>
            <a:pPr lvl="2"/>
            <a:r>
              <a:rPr lang="pt-BR" dirty="0" smtClean="0"/>
              <a:t>A. </a:t>
            </a:r>
            <a:r>
              <a:rPr lang="pt-BR" dirty="0" err="1" smtClean="0"/>
              <a:t>Barabázi</a:t>
            </a:r>
            <a:r>
              <a:rPr lang="pt-BR" dirty="0" smtClean="0"/>
              <a:t>, M. Newman, D. Watts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science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 smtClean="0"/>
              <a:t>A. </a:t>
            </a:r>
            <a:r>
              <a:rPr lang="pt-BR" dirty="0" err="1" smtClean="0"/>
              <a:t>Barabázi</a:t>
            </a:r>
            <a:endParaRPr lang="pt-BR" dirty="0" smtClean="0"/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 introdução sucinta à teoria de grafos</a:t>
            </a:r>
          </a:p>
          <a:p>
            <a:pPr lvl="2"/>
            <a:r>
              <a:rPr lang="pt-BR" dirty="0" smtClean="0"/>
              <a:t>P. </a:t>
            </a:r>
            <a:r>
              <a:rPr lang="pt-BR" dirty="0" err="1" smtClean="0"/>
              <a:t>Feofiloff</a:t>
            </a:r>
            <a:r>
              <a:rPr lang="pt-BR" dirty="0" smtClean="0"/>
              <a:t>, Y. </a:t>
            </a:r>
            <a:r>
              <a:rPr lang="pt-BR" dirty="0" err="1" smtClean="0"/>
              <a:t>Kohayakawa</a:t>
            </a:r>
            <a:r>
              <a:rPr lang="pt-BR" dirty="0" smtClean="0"/>
              <a:t>, Y. </a:t>
            </a:r>
            <a:r>
              <a:rPr lang="pt-BR" dirty="0" err="1" smtClean="0"/>
              <a:t>Wakabayashi</a:t>
            </a:r>
            <a:endParaRPr lang="pt-BR" dirty="0" smtClean="0"/>
          </a:p>
          <a:p>
            <a:pPr lvl="3"/>
            <a:r>
              <a:rPr lang="pt-BR" dirty="0" smtClean="0">
                <a:latin typeface="Courier New" pitchFamily="49" charset="0"/>
                <a:cs typeface="Courier New" pitchFamily="49" charset="0"/>
              </a:rPr>
              <a:t>https://www.ime.usp.br/~pf/teoriadosgrafos/texto/TeoriaDosGrafos.pdf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Notas de aula, artigos científicos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+ Redes Sociais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Ferramentas</a:t>
            </a:r>
          </a:p>
          <a:p>
            <a:pPr lvl="1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</a:t>
            </a:r>
          </a:p>
          <a:p>
            <a:pPr lvl="2"/>
            <a:r>
              <a:rPr lang="pt-BR" dirty="0" smtClean="0">
                <a:hlinkClick r:id="rId2"/>
              </a:rPr>
              <a:t>https://www.r-project.org/</a:t>
            </a:r>
            <a:endParaRPr lang="pt-BR" dirty="0" smtClean="0"/>
          </a:p>
          <a:p>
            <a:pPr lvl="1"/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RStudio</a:t>
            </a:r>
            <a:endPara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pt-BR" dirty="0" smtClean="0"/>
              <a:t>Ambiente gráfico para uso de R</a:t>
            </a:r>
          </a:p>
          <a:p>
            <a:pPr lvl="2"/>
            <a:r>
              <a:rPr lang="pt-BR" dirty="0" smtClean="0"/>
              <a:t>(Como </a:t>
            </a:r>
            <a:r>
              <a:rPr lang="pt-BR" dirty="0" err="1" smtClean="0"/>
              <a:t>MatLab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>
                <a:hlinkClick r:id="rId3"/>
              </a:rPr>
              <a:t>https://www.rstudio.com/</a:t>
            </a:r>
            <a:endParaRPr lang="pt-B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+ Redes Sociais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Contatos para dúvidas</a:t>
            </a:r>
          </a:p>
          <a:p>
            <a:pPr lvl="1"/>
            <a:r>
              <a:rPr lang="pt-BR" dirty="0" smtClean="0"/>
              <a:t>Email: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mrosa@utfpr.edu.br</a:t>
            </a:r>
          </a:p>
          <a:p>
            <a:pPr lvl="1"/>
            <a:r>
              <a:rPr lang="pt-BR" dirty="0" smtClean="0"/>
              <a:t>Sala: CITEC/UTFPR</a:t>
            </a:r>
          </a:p>
          <a:p>
            <a:pPr lvl="2"/>
            <a:r>
              <a:rPr lang="pt-BR" dirty="0" smtClean="0"/>
              <a:t>Bloco D, segundo andar</a:t>
            </a:r>
          </a:p>
          <a:p>
            <a:pPr lvl="2"/>
            <a:r>
              <a:rPr lang="pt-BR" dirty="0" smtClean="0"/>
              <a:t>Favor agendar sempre, para evitar desencontros.</a:t>
            </a:r>
          </a:p>
          <a:p>
            <a:pPr lvl="2"/>
            <a:endParaRPr lang="pt-BR" dirty="0" smtClean="0"/>
          </a:p>
          <a:p>
            <a:r>
              <a:rPr lang="pt-BR" dirty="0" smtClean="0"/>
              <a:t>Notas de aula, informações, ementas, etc.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www.labsom.ct.utfpr.edu.br/mrosa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460</TotalTime>
  <Words>164</Words>
  <Application>Microsoft Office PowerPoint</Application>
  <PresentationFormat>Apresentação na tela (4:3)</PresentationFormat>
  <Paragraphs>43</Paragraphs>
  <Slides>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Mediano</vt:lpstr>
      <vt:lpstr>Modelos Analíticos para análise de redes sociais</vt:lpstr>
      <vt:lpstr>Modelos + Redes Sociais</vt:lpstr>
      <vt:lpstr>Modelos + Redes Sociais</vt:lpstr>
      <vt:lpstr>Modelos + Redes Sociais</vt:lpstr>
      <vt:lpstr>Modelos + Redes Sociais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de Oliveira Rosa</cp:lastModifiedBy>
  <cp:revision>70</cp:revision>
  <dcterms:created xsi:type="dcterms:W3CDTF">2010-07-26T15:10:49Z</dcterms:created>
  <dcterms:modified xsi:type="dcterms:W3CDTF">2019-09-09T16:55:31Z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