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56" r:id="rId2"/>
    <p:sldId id="262" r:id="rId3"/>
    <p:sldId id="258" r:id="rId4"/>
    <p:sldId id="263" r:id="rId5"/>
    <p:sldId id="259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 autoAdjust="0"/>
    <p:restoredTop sz="94707" autoAdjust="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22/10/2013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Sinais e Sistemas 2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Sinais e Sistemas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Conteúdo programático</a:t>
            </a:r>
          </a:p>
          <a:p>
            <a:pPr lvl="1"/>
            <a:r>
              <a:rPr lang="pt-BR" dirty="0" smtClean="0"/>
              <a:t>Definições de sinais e sistemas discretos no tempo</a:t>
            </a:r>
          </a:p>
          <a:p>
            <a:pPr lvl="1"/>
            <a:r>
              <a:rPr lang="pt-BR" dirty="0" smtClean="0"/>
              <a:t>Representações Espectrais</a:t>
            </a:r>
          </a:p>
          <a:p>
            <a:pPr lvl="2"/>
            <a:r>
              <a:rPr lang="pt-BR" dirty="0" smtClean="0"/>
              <a:t>Transformada de Fourier (DTFT e DFT)</a:t>
            </a:r>
          </a:p>
          <a:p>
            <a:pPr lvl="1"/>
            <a:r>
              <a:rPr lang="pt-BR" dirty="0" smtClean="0"/>
              <a:t>Representações por Exponenciais Complexas</a:t>
            </a:r>
          </a:p>
          <a:p>
            <a:pPr lvl="2"/>
            <a:r>
              <a:rPr lang="pt-BR" dirty="0" smtClean="0"/>
              <a:t>Transformada Z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Sinais e Sistemas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Avaliações</a:t>
            </a:r>
          </a:p>
          <a:p>
            <a:pPr lvl="1"/>
            <a:r>
              <a:rPr lang="pt-BR" dirty="0" smtClean="0"/>
              <a:t>1 Prova + Trabalhos no laboratório + APS</a:t>
            </a:r>
          </a:p>
          <a:p>
            <a:pPr lvl="2"/>
            <a:r>
              <a:rPr lang="pt-BR" dirty="0" smtClean="0"/>
              <a:t>Prova = </a:t>
            </a:r>
            <a:r>
              <a:rPr lang="pt-BR" dirty="0" smtClean="0"/>
              <a:t>65% </a:t>
            </a:r>
            <a:r>
              <a:rPr lang="pt-BR" dirty="0" smtClean="0"/>
              <a:t>da nota final</a:t>
            </a:r>
          </a:p>
          <a:p>
            <a:pPr lvl="2"/>
            <a:r>
              <a:rPr lang="pt-BR" dirty="0" smtClean="0"/>
              <a:t>Trabalhos </a:t>
            </a:r>
            <a:r>
              <a:rPr lang="pt-BR" smtClean="0"/>
              <a:t>= </a:t>
            </a:r>
            <a:r>
              <a:rPr lang="pt-BR" smtClean="0"/>
              <a:t>30% </a:t>
            </a:r>
            <a:r>
              <a:rPr lang="pt-BR" dirty="0" smtClean="0"/>
              <a:t>da nota final</a:t>
            </a:r>
          </a:p>
          <a:p>
            <a:pPr lvl="2"/>
            <a:r>
              <a:rPr lang="pt-BR" dirty="0" smtClean="0"/>
              <a:t>APS = 5% da nota final</a:t>
            </a:r>
          </a:p>
          <a:p>
            <a:pPr lvl="1"/>
            <a:r>
              <a:rPr lang="pt-BR" dirty="0" smtClean="0"/>
              <a:t>Média final</a:t>
            </a:r>
          </a:p>
          <a:p>
            <a:pPr lvl="2"/>
            <a:r>
              <a:rPr lang="pt-BR" dirty="0" smtClean="0"/>
              <a:t>≥ 6,0</a:t>
            </a:r>
          </a:p>
          <a:p>
            <a:pPr lvl="1"/>
            <a:r>
              <a:rPr lang="pt-BR" dirty="0" smtClean="0"/>
              <a:t>Substitutiva e Final = mesma prova</a:t>
            </a:r>
          </a:p>
          <a:p>
            <a:pPr lvl="2"/>
            <a:r>
              <a:rPr lang="pt-BR" dirty="0" smtClean="0"/>
              <a:t>Substitutiva </a:t>
            </a:r>
            <a:r>
              <a:rPr lang="pt-BR" dirty="0" smtClean="0">
                <a:sym typeface="Wingdings"/>
              </a:rPr>
              <a:t> Substitui apenas a prova</a:t>
            </a:r>
          </a:p>
          <a:p>
            <a:pPr lvl="2"/>
            <a:r>
              <a:rPr lang="pt-BR" dirty="0" smtClean="0">
                <a:sym typeface="Wingdings"/>
              </a:rPr>
              <a:t>Final  Substitui a média final</a:t>
            </a: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Sinais e Sistemas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Avaliações</a:t>
            </a:r>
          </a:p>
          <a:p>
            <a:pPr lvl="1"/>
            <a:r>
              <a:rPr lang="pt-BR" dirty="0" smtClean="0"/>
              <a:t>Cuidado com faltas</a:t>
            </a:r>
          </a:p>
          <a:p>
            <a:pPr lvl="2"/>
            <a:r>
              <a:rPr lang="pt-BR" dirty="0" smtClean="0"/>
              <a:t>Reprovação com mais de 25% de faltas.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Sinais e Sistemas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Apostila e Roteiro de Laboratório</a:t>
            </a:r>
          </a:p>
          <a:p>
            <a:pPr lvl="2"/>
            <a:r>
              <a:rPr lang="pt-BR" dirty="0" smtClean="0"/>
              <a:t>Ambos no site</a:t>
            </a:r>
          </a:p>
          <a:p>
            <a:pPr lvl="1"/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Discrete-time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signal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processing</a:t>
            </a:r>
            <a:endParaRPr lang="pt-B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2"/>
            <a:r>
              <a:rPr lang="pt-BR" dirty="0" smtClean="0"/>
              <a:t>Alan </a:t>
            </a:r>
            <a:r>
              <a:rPr lang="pt-BR" dirty="0" err="1" smtClean="0"/>
              <a:t>Oppenheim</a:t>
            </a:r>
            <a:r>
              <a:rPr lang="pt-BR" dirty="0" smtClean="0"/>
              <a:t>, </a:t>
            </a:r>
            <a:r>
              <a:rPr lang="pt-BR" dirty="0" err="1" smtClean="0"/>
              <a:t>Ronal</a:t>
            </a:r>
            <a:r>
              <a:rPr lang="pt-BR" dirty="0" smtClean="0"/>
              <a:t> </a:t>
            </a:r>
            <a:r>
              <a:rPr lang="pt-BR" dirty="0" err="1" smtClean="0"/>
              <a:t>Schafer</a:t>
            </a:r>
            <a:endParaRPr lang="pt-BR" dirty="0" smtClean="0"/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Processamento digital de sinais</a:t>
            </a:r>
          </a:p>
          <a:p>
            <a:pPr lvl="2"/>
            <a:r>
              <a:rPr lang="pt-BR" dirty="0" smtClean="0"/>
              <a:t>Paulo S. R. Diniz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Sinais e Sistemas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Contatos para dúvidas</a:t>
            </a:r>
          </a:p>
          <a:p>
            <a:pPr lvl="1"/>
            <a:r>
              <a:rPr lang="pt-BR" dirty="0" smtClean="0"/>
              <a:t>Email: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mrosa@utfpr.edu.br</a:t>
            </a:r>
          </a:p>
          <a:p>
            <a:pPr lvl="1"/>
            <a:r>
              <a:rPr lang="pt-BR" dirty="0" smtClean="0"/>
              <a:t>Sala: Departamento do DAELT/</a:t>
            </a:r>
            <a:r>
              <a:rPr lang="pt-BR" dirty="0" err="1" smtClean="0"/>
              <a:t>UTFPr</a:t>
            </a:r>
            <a:endParaRPr lang="pt-BR" dirty="0" smtClean="0"/>
          </a:p>
          <a:p>
            <a:pPr lvl="2"/>
            <a:r>
              <a:rPr lang="pt-BR" dirty="0" smtClean="0"/>
              <a:t>Favor agendar sempre, para evitar desencontros.</a:t>
            </a:r>
          </a:p>
          <a:p>
            <a:pPr lvl="2"/>
            <a:endParaRPr lang="pt-BR" dirty="0" smtClean="0"/>
          </a:p>
          <a:p>
            <a:r>
              <a:rPr lang="pt-BR" dirty="0" smtClean="0"/>
              <a:t>Notas de aula, informações, ementas, etc.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www.pessoal.utfpr.edu.br/mrosa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250</TotalTime>
  <Words>184</Words>
  <Application>Microsoft Office PowerPoint</Application>
  <PresentationFormat>Apresentação na tela (4:3)</PresentationFormat>
  <Paragraphs>46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Mediano</vt:lpstr>
      <vt:lpstr>Sinais e Sistemas 2</vt:lpstr>
      <vt:lpstr>Sinais e Sistemas 2</vt:lpstr>
      <vt:lpstr>Sinais e Sistemas 2</vt:lpstr>
      <vt:lpstr>Sinais e Sistemas 2</vt:lpstr>
      <vt:lpstr>Sinais e Sistemas 2</vt:lpstr>
      <vt:lpstr>Sinais e Sistemas 2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de Oliveira Rosa</cp:lastModifiedBy>
  <cp:revision>68</cp:revision>
  <dcterms:created xsi:type="dcterms:W3CDTF">2010-07-26T15:10:49Z</dcterms:created>
  <dcterms:modified xsi:type="dcterms:W3CDTF">2013-10-22T18:20:27Z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